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24847329f84d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83ec85c494e6e"/>
  </p:sldMasterIdLst>
  <p:sldIdLst>
    <p:sldId xmlns:r="http://schemas.openxmlformats.org/officeDocument/2006/relationships" id="256" r:id="Rc26cd88d83e74f73"/>
    <p:sldId xmlns:r="http://schemas.openxmlformats.org/officeDocument/2006/relationships" id="257" r:id="Rc5a408ae116d4a56"/>
    <p:sldId xmlns:r="http://schemas.openxmlformats.org/officeDocument/2006/relationships" id="258" r:id="Rcb6d74f385b04d35"/>
    <p:sldId xmlns:r="http://schemas.openxmlformats.org/officeDocument/2006/relationships" id="259" r:id="Rb0793fcbe1464d66"/>
    <p:sldId xmlns:r="http://schemas.openxmlformats.org/officeDocument/2006/relationships" id="260" r:id="Rca3a7224e5cf444e"/>
    <p:sldId xmlns:r="http://schemas.openxmlformats.org/officeDocument/2006/relationships" id="261" r:id="Rf32337f976d94a14"/>
    <p:sldId xmlns:r="http://schemas.openxmlformats.org/officeDocument/2006/relationships" id="262" r:id="Rfeddd81eafcf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83ec85c494e6e" /><Relationship Type="http://schemas.openxmlformats.org/officeDocument/2006/relationships/slide" Target="/ppt/slides/slide1.xml" Id="Rc26cd88d83e74f73" /><Relationship Type="http://schemas.openxmlformats.org/officeDocument/2006/relationships/slide" Target="/ppt/slides/slide2.xml" Id="Rc5a408ae116d4a56" /><Relationship Type="http://schemas.openxmlformats.org/officeDocument/2006/relationships/slide" Target="/ppt/slides/slide3.xml" Id="Rcb6d74f385b04d35" /><Relationship Type="http://schemas.openxmlformats.org/officeDocument/2006/relationships/slide" Target="/ppt/slides/slide4.xml" Id="Rb0793fcbe1464d66" /><Relationship Type="http://schemas.openxmlformats.org/officeDocument/2006/relationships/slide" Target="/ppt/slides/slide5.xml" Id="Rca3a7224e5cf444e" /><Relationship Type="http://schemas.openxmlformats.org/officeDocument/2006/relationships/slide" Target="/ppt/slides/slide6.xml" Id="Rf32337f976d94a14" /><Relationship Type="http://schemas.openxmlformats.org/officeDocument/2006/relationships/slide" Target="/ppt/slides/slide7.xml" Id="Rfeddd81eafcf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912cbddc7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aa1fd30e24aae" /><Relationship Type="http://schemas.openxmlformats.org/officeDocument/2006/relationships/theme" Target="/ppt/slideMasters/theme/theme1.xml" Id="Rc6afa89360a8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5aa1fd30e2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55754ee88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720b4f22f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f40072a65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8188845c5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e6846db4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a242fcc8f4e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fb0e5814b43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ISTID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HOLEMARK HEGE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Austre Lurane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916 854 021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ISTID HOLDING AS</a:t>
            </a:r>
          </a:p>
        </p:txBody>
      </p:sp>
    </p:spTree>
  </p:cSld>
  <p:clrMapOvr>
    <a:masterClrMapping xmlns:a="http://schemas.openxmlformats.org/drawingml/2006/main"/>
  </p:clrMapOvr>
</p:sld>
</file>