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515b986d5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b8a529f3f4688"/>
  </p:sldMasterIdLst>
  <p:sldIdLst>
    <p:sldId xmlns:r="http://schemas.openxmlformats.org/officeDocument/2006/relationships" id="256" r:id="R0060a0437f994b28"/>
    <p:sldId xmlns:r="http://schemas.openxmlformats.org/officeDocument/2006/relationships" id="257" r:id="R2544f557768048fb"/>
    <p:sldId xmlns:r="http://schemas.openxmlformats.org/officeDocument/2006/relationships" id="258" r:id="R2e8e2416b3c74395"/>
    <p:sldId xmlns:r="http://schemas.openxmlformats.org/officeDocument/2006/relationships" id="259" r:id="Ra9f4517be6ac4a38"/>
    <p:sldId xmlns:r="http://schemas.openxmlformats.org/officeDocument/2006/relationships" id="260" r:id="R7ea614bb5dc440ef"/>
    <p:sldId xmlns:r="http://schemas.openxmlformats.org/officeDocument/2006/relationships" id="261" r:id="R628c2b52a654435b"/>
    <p:sldId xmlns:r="http://schemas.openxmlformats.org/officeDocument/2006/relationships" id="262" r:id="R8017093fc6d3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b8a529f3f4688" /><Relationship Type="http://schemas.openxmlformats.org/officeDocument/2006/relationships/slide" Target="/ppt/slides/slide1.xml" Id="R0060a0437f994b28" /><Relationship Type="http://schemas.openxmlformats.org/officeDocument/2006/relationships/slide" Target="/ppt/slides/slide2.xml" Id="R2544f557768048fb" /><Relationship Type="http://schemas.openxmlformats.org/officeDocument/2006/relationships/slide" Target="/ppt/slides/slide3.xml" Id="R2e8e2416b3c74395" /><Relationship Type="http://schemas.openxmlformats.org/officeDocument/2006/relationships/slide" Target="/ppt/slides/slide4.xml" Id="Ra9f4517be6ac4a38" /><Relationship Type="http://schemas.openxmlformats.org/officeDocument/2006/relationships/slide" Target="/ppt/slides/slide5.xml" Id="R7ea614bb5dc440ef" /><Relationship Type="http://schemas.openxmlformats.org/officeDocument/2006/relationships/slide" Target="/ppt/slides/slide6.xml" Id="R628c2b52a654435b" /><Relationship Type="http://schemas.openxmlformats.org/officeDocument/2006/relationships/slide" Target="/ppt/slides/slide7.xml" Id="R8017093fc6d3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f3b35f1e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6d490ef747a3" /><Relationship Type="http://schemas.openxmlformats.org/officeDocument/2006/relationships/theme" Target="/ppt/slideMasters/theme/theme1.xml" Id="Rb76279320bdb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06d490ef7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fff03c4b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faad3cb4f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b009c366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d603f6b89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051d17f7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95b8e19b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73b513354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ZIMMERMANN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ØKONOMI OG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FERDINAND 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LINDOV AHMED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ØKONOMI OG REGNSKAP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Stokkamyrveien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