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b47b6af7043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b12fc1437f4188"/>
  </p:sldMasterIdLst>
  <p:sldIdLst>
    <p:sldId xmlns:r="http://schemas.openxmlformats.org/officeDocument/2006/relationships" id="256" r:id="Rfd3b7b4499b94110"/>
    <p:sldId xmlns:r="http://schemas.openxmlformats.org/officeDocument/2006/relationships" id="257" r:id="Rc9f3b07bd0674641"/>
    <p:sldId xmlns:r="http://schemas.openxmlformats.org/officeDocument/2006/relationships" id="258" r:id="R684f60919aa24adf"/>
    <p:sldId xmlns:r="http://schemas.openxmlformats.org/officeDocument/2006/relationships" id="259" r:id="Rdeb5fab8bea648ab"/>
    <p:sldId xmlns:r="http://schemas.openxmlformats.org/officeDocument/2006/relationships" id="260" r:id="R8e66392a54454272"/>
    <p:sldId xmlns:r="http://schemas.openxmlformats.org/officeDocument/2006/relationships" id="261" r:id="Rc402f828c0b2483e"/>
    <p:sldId xmlns:r="http://schemas.openxmlformats.org/officeDocument/2006/relationships" id="262" r:id="R04c3ded76180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b12fc1437f4188" /><Relationship Type="http://schemas.openxmlformats.org/officeDocument/2006/relationships/slide" Target="/ppt/slides/slide1.xml" Id="Rfd3b7b4499b94110" /><Relationship Type="http://schemas.openxmlformats.org/officeDocument/2006/relationships/slide" Target="/ppt/slides/slide2.xml" Id="Rc9f3b07bd0674641" /><Relationship Type="http://schemas.openxmlformats.org/officeDocument/2006/relationships/slide" Target="/ppt/slides/slide3.xml" Id="R684f60919aa24adf" /><Relationship Type="http://schemas.openxmlformats.org/officeDocument/2006/relationships/slide" Target="/ppt/slides/slide4.xml" Id="Rdeb5fab8bea648ab" /><Relationship Type="http://schemas.openxmlformats.org/officeDocument/2006/relationships/slide" Target="/ppt/slides/slide5.xml" Id="R8e66392a54454272" /><Relationship Type="http://schemas.openxmlformats.org/officeDocument/2006/relationships/slide" Target="/ppt/slides/slide6.xml" Id="Rc402f828c0b2483e" /><Relationship Type="http://schemas.openxmlformats.org/officeDocument/2006/relationships/slide" Target="/ppt/slides/slide7.xml" Id="R04c3ded76180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11eca8e53b4f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bba8d90b48cc" /><Relationship Type="http://schemas.openxmlformats.org/officeDocument/2006/relationships/theme" Target="/ppt/slideMasters/theme/theme1.xml" Id="R59023a940e4c47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29bba8d90b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277e0e47045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b28f9494f4b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7b6bc5c72f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911ba5f6248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805c603643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803008cc24c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1f3b604e241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TK MASKINDRIFT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TK MASKINDRIFT AS ble etablert [år] og holder til i Gressvik.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51 952 998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3 209 347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6 943 524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21 496 813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STUERØD KJELL ODDVAR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STUERØD THOMAS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Vikerhavna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1622 Gressvik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41 90 99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post@tkmaskin.no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916 867 433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TK MASKINDRIFT AS</a:t>
            </a:r>
          </a:p>
        </p:txBody>
      </p:sp>
    </p:spTree>
  </p:cSld>
  <p:clrMapOvr>
    <a:masterClrMapping xmlns:a="http://schemas.openxmlformats.org/drawingml/2006/main"/>
  </p:clrMapOvr>
</p:sld>
</file>