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e4fa1d8a264d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7af05b44784dbc"/>
  </p:sldMasterIdLst>
  <p:sldIdLst>
    <p:sldId xmlns:r="http://schemas.openxmlformats.org/officeDocument/2006/relationships" id="256" r:id="Ree94dd53d5104856"/>
    <p:sldId xmlns:r="http://schemas.openxmlformats.org/officeDocument/2006/relationships" id="257" r:id="R2d24ccdc434846a7"/>
    <p:sldId xmlns:r="http://schemas.openxmlformats.org/officeDocument/2006/relationships" id="258" r:id="Rdbe28b14da91491e"/>
    <p:sldId xmlns:r="http://schemas.openxmlformats.org/officeDocument/2006/relationships" id="259" r:id="Ra2f10d1ab11b403d"/>
    <p:sldId xmlns:r="http://schemas.openxmlformats.org/officeDocument/2006/relationships" id="260" r:id="Ra86ae04e2a374918"/>
    <p:sldId xmlns:r="http://schemas.openxmlformats.org/officeDocument/2006/relationships" id="261" r:id="Rf8e30b6eb06e4955"/>
    <p:sldId xmlns:r="http://schemas.openxmlformats.org/officeDocument/2006/relationships" id="262" r:id="Rb2a422405bf341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7af05b44784dbc" /><Relationship Type="http://schemas.openxmlformats.org/officeDocument/2006/relationships/slide" Target="/ppt/slides/slide1.xml" Id="Ree94dd53d5104856" /><Relationship Type="http://schemas.openxmlformats.org/officeDocument/2006/relationships/slide" Target="/ppt/slides/slide2.xml" Id="R2d24ccdc434846a7" /><Relationship Type="http://schemas.openxmlformats.org/officeDocument/2006/relationships/slide" Target="/ppt/slides/slide3.xml" Id="Rdbe28b14da91491e" /><Relationship Type="http://schemas.openxmlformats.org/officeDocument/2006/relationships/slide" Target="/ppt/slides/slide4.xml" Id="Ra2f10d1ab11b403d" /><Relationship Type="http://schemas.openxmlformats.org/officeDocument/2006/relationships/slide" Target="/ppt/slides/slide5.xml" Id="Ra86ae04e2a374918" /><Relationship Type="http://schemas.openxmlformats.org/officeDocument/2006/relationships/slide" Target="/ppt/slides/slide6.xml" Id="Rf8e30b6eb06e4955" /><Relationship Type="http://schemas.openxmlformats.org/officeDocument/2006/relationships/slide" Target="/ppt/slides/slide7.xml" Id="Rb2a422405bf341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413b1bd9f347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33417e1564a7b" /><Relationship Type="http://schemas.openxmlformats.org/officeDocument/2006/relationships/theme" Target="/ppt/slideMasters/theme/theme1.xml" Id="R7d623dfe2f1f40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a33417e1564a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110e2a56349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69933ba8e4b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ff0fddf824a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505169b1f4b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60371121742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23c7d99b642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a35094b2641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CREDO INVEST NR 10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INVEST NR 10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CREDO INVEST NR 10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INVEST NR 10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INVEST NR 10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INVEST NR 10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−1 434 878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−1 407 889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155 280 543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155 331 327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INVEST NR 10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FERD AS  –  91,3 %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LANGODDEN AS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CVP INVEST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CROSS INVEST AS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DYNAM AS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MOTRI AS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INVEST NR 10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Credo Partners AS, Stortingsgata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916 868 278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INVEST NR 10 AS</a:t>
            </a:r>
          </a:p>
        </p:txBody>
      </p:sp>
    </p:spTree>
  </p:cSld>
  <p:clrMapOvr>
    <a:masterClrMapping xmlns:a="http://schemas.openxmlformats.org/drawingml/2006/main"/>
  </p:clrMapOvr>
</p:sld>
</file>