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28afeacf3141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cab66def2943fa"/>
  </p:sldMasterIdLst>
  <p:sldIdLst>
    <p:sldId xmlns:r="http://schemas.openxmlformats.org/officeDocument/2006/relationships" id="256" r:id="Rff0d463c85904c8f"/>
    <p:sldId xmlns:r="http://schemas.openxmlformats.org/officeDocument/2006/relationships" id="257" r:id="Ra9e3866019ab48fa"/>
    <p:sldId xmlns:r="http://schemas.openxmlformats.org/officeDocument/2006/relationships" id="258" r:id="R02b5e4191bc04fa0"/>
    <p:sldId xmlns:r="http://schemas.openxmlformats.org/officeDocument/2006/relationships" id="259" r:id="Rdb53039a9b504f78"/>
    <p:sldId xmlns:r="http://schemas.openxmlformats.org/officeDocument/2006/relationships" id="260" r:id="Rb760975883a54418"/>
    <p:sldId xmlns:r="http://schemas.openxmlformats.org/officeDocument/2006/relationships" id="261" r:id="Rfcf86ac5701f422d"/>
    <p:sldId xmlns:r="http://schemas.openxmlformats.org/officeDocument/2006/relationships" id="262" r:id="R1c2f1276086c4d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cab66def2943fa" /><Relationship Type="http://schemas.openxmlformats.org/officeDocument/2006/relationships/slide" Target="/ppt/slides/slide1.xml" Id="Rff0d463c85904c8f" /><Relationship Type="http://schemas.openxmlformats.org/officeDocument/2006/relationships/slide" Target="/ppt/slides/slide2.xml" Id="Ra9e3866019ab48fa" /><Relationship Type="http://schemas.openxmlformats.org/officeDocument/2006/relationships/slide" Target="/ppt/slides/slide3.xml" Id="R02b5e4191bc04fa0" /><Relationship Type="http://schemas.openxmlformats.org/officeDocument/2006/relationships/slide" Target="/ppt/slides/slide4.xml" Id="Rdb53039a9b504f78" /><Relationship Type="http://schemas.openxmlformats.org/officeDocument/2006/relationships/slide" Target="/ppt/slides/slide5.xml" Id="Rb760975883a54418" /><Relationship Type="http://schemas.openxmlformats.org/officeDocument/2006/relationships/slide" Target="/ppt/slides/slide6.xml" Id="Rfcf86ac5701f422d" /><Relationship Type="http://schemas.openxmlformats.org/officeDocument/2006/relationships/slide" Target="/ppt/slides/slide7.xml" Id="R1c2f1276086c4d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7e41b6705d44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b0ea0bbcf4cc7" /><Relationship Type="http://schemas.openxmlformats.org/officeDocument/2006/relationships/theme" Target="/ppt/slideMasters/theme/theme1.xml" Id="Rc74ea2a60fc744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eb0ea0bbcf4c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5b5c4002340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d3d5ff5f940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4ff057ee440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5ab6880af4f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8996b661d44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e49e17d7e4b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565e4bf0e41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HURUM HOGST OG GRAVING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HURUM HOGST OG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HURUM HOGST OG GRAVING AS ble etablert [år] og holder til i Filtvet.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HURUM HOGST OG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HURUM HOGST OG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HURUM HOGST OG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6 967 593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924 128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831 653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9 158 971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10 476 887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HURUM HOGST OG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SÆTHRE JØRGEN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SÆTHRE PÅL JENS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SÆTHRE ANNE ELISABETH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HURUM HOGST OG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Husebyveien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3480 Filtvet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916 874 065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HURUM HOGST OG GRAVING AS</a:t>
            </a:r>
          </a:p>
        </p:txBody>
      </p:sp>
    </p:spTree>
  </p:cSld>
  <p:clrMapOvr>
    <a:masterClrMapping xmlns:a="http://schemas.openxmlformats.org/drawingml/2006/main"/>
  </p:clrMapOvr>
</p:sld>
</file>