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d5152c1e8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40518fe384487"/>
  </p:sldMasterIdLst>
  <p:sldIdLst>
    <p:sldId xmlns:r="http://schemas.openxmlformats.org/officeDocument/2006/relationships" id="256" r:id="R9bfa8104694d43d0"/>
    <p:sldId xmlns:r="http://schemas.openxmlformats.org/officeDocument/2006/relationships" id="257" r:id="R80cb986ce09f43b0"/>
    <p:sldId xmlns:r="http://schemas.openxmlformats.org/officeDocument/2006/relationships" id="258" r:id="R15153922860045cd"/>
    <p:sldId xmlns:r="http://schemas.openxmlformats.org/officeDocument/2006/relationships" id="259" r:id="R0c94cf36ff664c79"/>
    <p:sldId xmlns:r="http://schemas.openxmlformats.org/officeDocument/2006/relationships" id="260" r:id="R2f42fc4e1a5c4245"/>
    <p:sldId xmlns:r="http://schemas.openxmlformats.org/officeDocument/2006/relationships" id="261" r:id="R79479560512d451f"/>
    <p:sldId xmlns:r="http://schemas.openxmlformats.org/officeDocument/2006/relationships" id="262" r:id="R026b2f0a17e3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40518fe384487" /><Relationship Type="http://schemas.openxmlformats.org/officeDocument/2006/relationships/slide" Target="/ppt/slides/slide1.xml" Id="R9bfa8104694d43d0" /><Relationship Type="http://schemas.openxmlformats.org/officeDocument/2006/relationships/slide" Target="/ppt/slides/slide2.xml" Id="R80cb986ce09f43b0" /><Relationship Type="http://schemas.openxmlformats.org/officeDocument/2006/relationships/slide" Target="/ppt/slides/slide3.xml" Id="R15153922860045cd" /><Relationship Type="http://schemas.openxmlformats.org/officeDocument/2006/relationships/slide" Target="/ppt/slides/slide4.xml" Id="R0c94cf36ff664c79" /><Relationship Type="http://schemas.openxmlformats.org/officeDocument/2006/relationships/slide" Target="/ppt/slides/slide5.xml" Id="R2f42fc4e1a5c4245" /><Relationship Type="http://schemas.openxmlformats.org/officeDocument/2006/relationships/slide" Target="/ppt/slides/slide6.xml" Id="R79479560512d451f" /><Relationship Type="http://schemas.openxmlformats.org/officeDocument/2006/relationships/slide" Target="/ppt/slides/slide7.xml" Id="R026b2f0a17e3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8f3b1815b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d622b30f415a" /><Relationship Type="http://schemas.openxmlformats.org/officeDocument/2006/relationships/theme" Target="/ppt/slideMasters/theme/theme1.xml" Id="R3611593f32c5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7d622b30f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0e27d977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79f7723a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3ed67a04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807b8820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e80019da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e32e4cb5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2450e6e5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ELMAN STJØRDAL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ELMAN STJØRDAL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47 951 679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12 614 097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22 106 136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SIGØS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TRØITE HOLDING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BEISTAD GEIR ARVE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veg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STJØRDAL AS</a:t>
            </a:r>
          </a:p>
        </p:txBody>
      </p:sp>
    </p:spTree>
  </p:cSld>
  <p:clrMapOvr>
    <a:masterClrMapping xmlns:a="http://schemas.openxmlformats.org/drawingml/2006/main"/>
  </p:clrMapOvr>
</p:sld>
</file>