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084c2382f34d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0f22f524bf4506"/>
  </p:sldMasterIdLst>
  <p:sldIdLst>
    <p:sldId xmlns:r="http://schemas.openxmlformats.org/officeDocument/2006/relationships" id="256" r:id="R9fd859332f6b4016"/>
    <p:sldId xmlns:r="http://schemas.openxmlformats.org/officeDocument/2006/relationships" id="257" r:id="R1615fddd11fe49ec"/>
    <p:sldId xmlns:r="http://schemas.openxmlformats.org/officeDocument/2006/relationships" id="258" r:id="R8727f4c7817846d4"/>
    <p:sldId xmlns:r="http://schemas.openxmlformats.org/officeDocument/2006/relationships" id="259" r:id="R31bff1a2a7e24389"/>
    <p:sldId xmlns:r="http://schemas.openxmlformats.org/officeDocument/2006/relationships" id="260" r:id="R744ba581340146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0f22f524bf4506" /><Relationship Type="http://schemas.openxmlformats.org/officeDocument/2006/relationships/slide" Target="/ppt/slides/slide1.xml" Id="R9fd859332f6b4016" /><Relationship Type="http://schemas.openxmlformats.org/officeDocument/2006/relationships/slide" Target="/ppt/slides/slide2.xml" Id="R1615fddd11fe49ec" /><Relationship Type="http://schemas.openxmlformats.org/officeDocument/2006/relationships/slide" Target="/ppt/slides/slide3.xml" Id="R8727f4c7817846d4" /><Relationship Type="http://schemas.openxmlformats.org/officeDocument/2006/relationships/slide" Target="/ppt/slides/slide4.xml" Id="R31bff1a2a7e24389" /><Relationship Type="http://schemas.openxmlformats.org/officeDocument/2006/relationships/slide" Target="/ppt/slides/slide5.xml" Id="R744ba581340146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bb681ba39f4f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d1647b3744c9c" /><Relationship Type="http://schemas.openxmlformats.org/officeDocument/2006/relationships/theme" Target="/ppt/slideMasters/theme/theme1.xml" Id="R2d527ca2f23f42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dd1647b3744c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931918be94b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2d299ec4e4c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f6d1f52c148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e25f8f56446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bc952c83d49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EQUINOR AKSJER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EQUINOR AKSJER NORGE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916 877 323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EQUINOR AKSJER NORGE</a:t>
            </a:r>
          </a:p>
        </p:txBody>
      </p:sp>
    </p:spTree>
  </p:cSld>
  <p:clrMapOvr>
    <a:masterClrMapping xmlns:a="http://schemas.openxmlformats.org/drawingml/2006/main"/>
  </p:clrMapOvr>
</p:sld>
</file>