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e6c4ae412f47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de16b4eed6429b"/>
  </p:sldMasterIdLst>
  <p:sldIdLst>
    <p:sldId xmlns:r="http://schemas.openxmlformats.org/officeDocument/2006/relationships" id="256" r:id="R79976126803946c7"/>
    <p:sldId xmlns:r="http://schemas.openxmlformats.org/officeDocument/2006/relationships" id="257" r:id="R24e9534528ad414a"/>
    <p:sldId xmlns:r="http://schemas.openxmlformats.org/officeDocument/2006/relationships" id="258" r:id="Rc4ee23111a604073"/>
    <p:sldId xmlns:r="http://schemas.openxmlformats.org/officeDocument/2006/relationships" id="259" r:id="R2125f4d885054bf3"/>
    <p:sldId xmlns:r="http://schemas.openxmlformats.org/officeDocument/2006/relationships" id="260" r:id="R355c80e802344a0b"/>
    <p:sldId xmlns:r="http://schemas.openxmlformats.org/officeDocument/2006/relationships" id="261" r:id="R3514443186194fe2"/>
    <p:sldId xmlns:r="http://schemas.openxmlformats.org/officeDocument/2006/relationships" id="262" r:id="Rf4339e89734644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de16b4eed6429b" /><Relationship Type="http://schemas.openxmlformats.org/officeDocument/2006/relationships/slide" Target="/ppt/slides/slide1.xml" Id="R79976126803946c7" /><Relationship Type="http://schemas.openxmlformats.org/officeDocument/2006/relationships/slide" Target="/ppt/slides/slide2.xml" Id="R24e9534528ad414a" /><Relationship Type="http://schemas.openxmlformats.org/officeDocument/2006/relationships/slide" Target="/ppt/slides/slide3.xml" Id="Rc4ee23111a604073" /><Relationship Type="http://schemas.openxmlformats.org/officeDocument/2006/relationships/slide" Target="/ppt/slides/slide4.xml" Id="R2125f4d885054bf3" /><Relationship Type="http://schemas.openxmlformats.org/officeDocument/2006/relationships/slide" Target="/ppt/slides/slide5.xml" Id="R355c80e802344a0b" /><Relationship Type="http://schemas.openxmlformats.org/officeDocument/2006/relationships/slide" Target="/ppt/slides/slide6.xml" Id="R3514443186194fe2" /><Relationship Type="http://schemas.openxmlformats.org/officeDocument/2006/relationships/slide" Target="/ppt/slides/slide7.xml" Id="Rf4339e89734644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09af367f3041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3ecfcfc83490f" /><Relationship Type="http://schemas.openxmlformats.org/officeDocument/2006/relationships/theme" Target="/ppt/slideMasters/theme/theme1.xml" Id="R3fed9484cd7b45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73ecfcfc8349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9737701414f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5f67d9ba54a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ac367a78641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53aceb7ac40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41e1ac44c4e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e7769f01a4e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f748f3b754b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 REGNSKAP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597 198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834 164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1 013 966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KATRIN SIV TRANVÅG EIKREM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Nesvegen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6010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post@ke-regnskap.no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www.ke-regnskap.no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916 877 412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 REGNSKAP AS</a:t>
            </a:r>
          </a:p>
        </p:txBody>
      </p:sp>
    </p:spTree>
  </p:cSld>
  <p:clrMapOvr>
    <a:masterClrMapping xmlns:a="http://schemas.openxmlformats.org/drawingml/2006/main"/>
  </p:clrMapOvr>
</p:sld>
</file>