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349683c19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2cf7bec484f07"/>
  </p:sldMasterIdLst>
  <p:sldIdLst>
    <p:sldId xmlns:r="http://schemas.openxmlformats.org/officeDocument/2006/relationships" id="256" r:id="R83e819b33ed04fab"/>
    <p:sldId xmlns:r="http://schemas.openxmlformats.org/officeDocument/2006/relationships" id="257" r:id="R99f877a6e307430e"/>
    <p:sldId xmlns:r="http://schemas.openxmlformats.org/officeDocument/2006/relationships" id="258" r:id="R9defed4aa7bf4459"/>
    <p:sldId xmlns:r="http://schemas.openxmlformats.org/officeDocument/2006/relationships" id="259" r:id="R6fceaf5ef6f5457d"/>
    <p:sldId xmlns:r="http://schemas.openxmlformats.org/officeDocument/2006/relationships" id="260" r:id="R5c0377f1bc974519"/>
    <p:sldId xmlns:r="http://schemas.openxmlformats.org/officeDocument/2006/relationships" id="261" r:id="R90393d91ce954769"/>
    <p:sldId xmlns:r="http://schemas.openxmlformats.org/officeDocument/2006/relationships" id="262" r:id="R0f7a094a63f2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2cf7bec484f07" /><Relationship Type="http://schemas.openxmlformats.org/officeDocument/2006/relationships/slide" Target="/ppt/slides/slide1.xml" Id="R83e819b33ed04fab" /><Relationship Type="http://schemas.openxmlformats.org/officeDocument/2006/relationships/slide" Target="/ppt/slides/slide2.xml" Id="R99f877a6e307430e" /><Relationship Type="http://schemas.openxmlformats.org/officeDocument/2006/relationships/slide" Target="/ppt/slides/slide3.xml" Id="R9defed4aa7bf4459" /><Relationship Type="http://schemas.openxmlformats.org/officeDocument/2006/relationships/slide" Target="/ppt/slides/slide4.xml" Id="R6fceaf5ef6f5457d" /><Relationship Type="http://schemas.openxmlformats.org/officeDocument/2006/relationships/slide" Target="/ppt/slides/slide5.xml" Id="R5c0377f1bc974519" /><Relationship Type="http://schemas.openxmlformats.org/officeDocument/2006/relationships/slide" Target="/ppt/slides/slide6.xml" Id="R90393d91ce954769" /><Relationship Type="http://schemas.openxmlformats.org/officeDocument/2006/relationships/slide" Target="/ppt/slides/slide7.xml" Id="R0f7a094a63f2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5729c3997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21e03512c4af8" /><Relationship Type="http://schemas.openxmlformats.org/officeDocument/2006/relationships/theme" Target="/ppt/slideMasters/theme/theme1.xml" Id="R9e0171dbbddc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21e03512c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2b3b6f8b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8efe2639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0b019b42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2c0c2fbb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7bd2f54c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309136bb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faab642f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CRT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22 292 346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26 603 459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ELGSAAS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Bisjordlia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916 878 079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CRT HOLDING AS</a:t>
            </a:r>
          </a:p>
        </p:txBody>
      </p:sp>
    </p:spTree>
  </p:cSld>
  <p:clrMapOvr>
    <a:masterClrMapping xmlns:a="http://schemas.openxmlformats.org/drawingml/2006/main"/>
  </p:clrMapOvr>
</p:sld>
</file>