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7d9439c57e4e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597be036954bde"/>
  </p:sldMasterIdLst>
  <p:sldIdLst>
    <p:sldId xmlns:r="http://schemas.openxmlformats.org/officeDocument/2006/relationships" id="256" r:id="R76a0d6e2bb234f7d"/>
    <p:sldId xmlns:r="http://schemas.openxmlformats.org/officeDocument/2006/relationships" id="257" r:id="Re63465ccac88464e"/>
    <p:sldId xmlns:r="http://schemas.openxmlformats.org/officeDocument/2006/relationships" id="258" r:id="Rac86286474f247af"/>
    <p:sldId xmlns:r="http://schemas.openxmlformats.org/officeDocument/2006/relationships" id="259" r:id="R696c0e2d6fdc4a36"/>
    <p:sldId xmlns:r="http://schemas.openxmlformats.org/officeDocument/2006/relationships" id="260" r:id="R38588ae049624f8f"/>
    <p:sldId xmlns:r="http://schemas.openxmlformats.org/officeDocument/2006/relationships" id="261" r:id="R422310f38a774c9d"/>
    <p:sldId xmlns:r="http://schemas.openxmlformats.org/officeDocument/2006/relationships" id="262" r:id="R0378bf35ed6745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597be036954bde" /><Relationship Type="http://schemas.openxmlformats.org/officeDocument/2006/relationships/slide" Target="/ppt/slides/slide1.xml" Id="R76a0d6e2bb234f7d" /><Relationship Type="http://schemas.openxmlformats.org/officeDocument/2006/relationships/slide" Target="/ppt/slides/slide2.xml" Id="Re63465ccac88464e" /><Relationship Type="http://schemas.openxmlformats.org/officeDocument/2006/relationships/slide" Target="/ppt/slides/slide3.xml" Id="Rac86286474f247af" /><Relationship Type="http://schemas.openxmlformats.org/officeDocument/2006/relationships/slide" Target="/ppt/slides/slide4.xml" Id="R696c0e2d6fdc4a36" /><Relationship Type="http://schemas.openxmlformats.org/officeDocument/2006/relationships/slide" Target="/ppt/slides/slide5.xml" Id="R38588ae049624f8f" /><Relationship Type="http://schemas.openxmlformats.org/officeDocument/2006/relationships/slide" Target="/ppt/slides/slide6.xml" Id="R422310f38a774c9d" /><Relationship Type="http://schemas.openxmlformats.org/officeDocument/2006/relationships/slide" Target="/ppt/slides/slide7.xml" Id="R0378bf35ed6745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dd04bae3a44e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e57775a354132" /><Relationship Type="http://schemas.openxmlformats.org/officeDocument/2006/relationships/theme" Target="/ppt/slideMasters/theme/theme1.xml" Id="R11146a0abd0740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6e57775a3541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962001ccf4e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82f38523f40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c0c09ce5640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e31b22ad749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308aeb71e44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7dd557c484b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af4ccc84e46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PROCEED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PROCEED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PROCEED AS ble etablert [år] og holder til i Strusshamn.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PROCEED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PROCEED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PROCEED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11 298 030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−575 893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−743 796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974 719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5 233 633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PROCEED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HAUGLAND GLEN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PROCEED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Engevikvegen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5302 Strusshamn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916 878 575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PROCEED AS</a:t>
            </a:r>
          </a:p>
        </p:txBody>
      </p:sp>
    </p:spTree>
  </p:cSld>
  <p:clrMapOvr>
    <a:masterClrMapping xmlns:a="http://schemas.openxmlformats.org/drawingml/2006/main"/>
  </p:clrMapOvr>
</p:sld>
</file>