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af757566d149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ab6390e5864047"/>
  </p:sldMasterIdLst>
  <p:sldIdLst>
    <p:sldId xmlns:r="http://schemas.openxmlformats.org/officeDocument/2006/relationships" id="256" r:id="Rd5a8cc33a0b64953"/>
    <p:sldId xmlns:r="http://schemas.openxmlformats.org/officeDocument/2006/relationships" id="257" r:id="Rbf99886c889c411f"/>
    <p:sldId xmlns:r="http://schemas.openxmlformats.org/officeDocument/2006/relationships" id="258" r:id="R0b42825268564b37"/>
    <p:sldId xmlns:r="http://schemas.openxmlformats.org/officeDocument/2006/relationships" id="259" r:id="Rb3671f1a18bf4a6a"/>
    <p:sldId xmlns:r="http://schemas.openxmlformats.org/officeDocument/2006/relationships" id="260" r:id="R1c1c40c5528b4e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ab6390e5864047" /><Relationship Type="http://schemas.openxmlformats.org/officeDocument/2006/relationships/slide" Target="/ppt/slides/slide1.xml" Id="Rd5a8cc33a0b64953" /><Relationship Type="http://schemas.openxmlformats.org/officeDocument/2006/relationships/slide" Target="/ppt/slides/slide2.xml" Id="Rbf99886c889c411f" /><Relationship Type="http://schemas.openxmlformats.org/officeDocument/2006/relationships/slide" Target="/ppt/slides/slide3.xml" Id="R0b42825268564b37" /><Relationship Type="http://schemas.openxmlformats.org/officeDocument/2006/relationships/slide" Target="/ppt/slides/slide4.xml" Id="Rb3671f1a18bf4a6a" /><Relationship Type="http://schemas.openxmlformats.org/officeDocument/2006/relationships/slide" Target="/ppt/slides/slide5.xml" Id="R1c1c40c5528b4e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b1d8aeae0747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d547e85794c29" /><Relationship Type="http://schemas.openxmlformats.org/officeDocument/2006/relationships/theme" Target="/ppt/slideMasters/theme/theme1.xml" Id="R397928b6a84643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7d547e85794c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ef483d6f542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ba196c83042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7b39068c049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28a4c2f9e4c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7bb04940244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SANDEFJORD KOMMUNE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Sandefjordsveien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33416000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postmottak@sandefjord.kommune.no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www.sandefjord.kommune.no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916 882 807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SANDEFJORD KOMMUNE</a:t>
            </a:r>
          </a:p>
        </p:txBody>
      </p:sp>
    </p:spTree>
  </p:cSld>
  <p:clrMapOvr>
    <a:masterClrMapping xmlns:a="http://schemas.openxmlformats.org/drawingml/2006/main"/>
  </p:clrMapOvr>
</p:sld>
</file>