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ce84fcfd0f40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11a6a4f6a1462f"/>
  </p:sldMasterIdLst>
  <p:sldIdLst>
    <p:sldId xmlns:r="http://schemas.openxmlformats.org/officeDocument/2006/relationships" id="256" r:id="Raee6a1f8cb2f4c91"/>
    <p:sldId xmlns:r="http://schemas.openxmlformats.org/officeDocument/2006/relationships" id="257" r:id="R2748948de2734d2c"/>
    <p:sldId xmlns:r="http://schemas.openxmlformats.org/officeDocument/2006/relationships" id="258" r:id="R58ddc642df634984"/>
    <p:sldId xmlns:r="http://schemas.openxmlformats.org/officeDocument/2006/relationships" id="259" r:id="R6596d5d34cfa44a9"/>
    <p:sldId xmlns:r="http://schemas.openxmlformats.org/officeDocument/2006/relationships" id="260" r:id="Ra05e98095072460e"/>
    <p:sldId xmlns:r="http://schemas.openxmlformats.org/officeDocument/2006/relationships" id="261" r:id="R290041efb6cb4e50"/>
    <p:sldId xmlns:r="http://schemas.openxmlformats.org/officeDocument/2006/relationships" id="262" r:id="R6a61afcd1cce4a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1a6a4f6a1462f" /><Relationship Type="http://schemas.openxmlformats.org/officeDocument/2006/relationships/slide" Target="/ppt/slides/slide1.xml" Id="Raee6a1f8cb2f4c91" /><Relationship Type="http://schemas.openxmlformats.org/officeDocument/2006/relationships/slide" Target="/ppt/slides/slide2.xml" Id="R2748948de2734d2c" /><Relationship Type="http://schemas.openxmlformats.org/officeDocument/2006/relationships/slide" Target="/ppt/slides/slide3.xml" Id="R58ddc642df634984" /><Relationship Type="http://schemas.openxmlformats.org/officeDocument/2006/relationships/slide" Target="/ppt/slides/slide4.xml" Id="R6596d5d34cfa44a9" /><Relationship Type="http://schemas.openxmlformats.org/officeDocument/2006/relationships/slide" Target="/ppt/slides/slide5.xml" Id="Ra05e98095072460e" /><Relationship Type="http://schemas.openxmlformats.org/officeDocument/2006/relationships/slide" Target="/ppt/slides/slide6.xml" Id="R290041efb6cb4e50" /><Relationship Type="http://schemas.openxmlformats.org/officeDocument/2006/relationships/slide" Target="/ppt/slides/slide7.xml" Id="R6a61afcd1cce4a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e9f867c964f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4851c247a4c81" /><Relationship Type="http://schemas.openxmlformats.org/officeDocument/2006/relationships/theme" Target="/ppt/slideMasters/theme/theme1.xml" Id="R71ea5b517d5841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44851c247a4c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57bf9277543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290d2ca824b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c114f6b7643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4cc6d6f9a4f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5402a7bcb4c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5972f583b46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c97f15f1d41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NÆVDAL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NÆVDAL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NÆVDAL CONSULTING AS ble etablert [år] og holder til i Eikangervåg.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NÆVDAL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NÆVDAL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NÆVDAL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1 226 368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395 273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2 060 218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2 174 007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NÆVDAL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NÆVDAL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NÆVDAL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Mykingvegen 476B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5913 Eikangervåg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916 896 220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NÆVDAL CONSULTING AS</a:t>
            </a:r>
          </a:p>
        </p:txBody>
      </p:sp>
    </p:spTree>
  </p:cSld>
  <p:clrMapOvr>
    <a:masterClrMapping xmlns:a="http://schemas.openxmlformats.org/drawingml/2006/main"/>
  </p:clrMapOvr>
</p:sld>
</file>