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f4432082f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2c770129448de"/>
  </p:sldMasterIdLst>
  <p:sldIdLst>
    <p:sldId xmlns:r="http://schemas.openxmlformats.org/officeDocument/2006/relationships" id="256" r:id="R7a8b9dc7e42f465b"/>
    <p:sldId xmlns:r="http://schemas.openxmlformats.org/officeDocument/2006/relationships" id="257" r:id="R5a6f4d372ff2421b"/>
    <p:sldId xmlns:r="http://schemas.openxmlformats.org/officeDocument/2006/relationships" id="258" r:id="R9308e010c8cb46f7"/>
    <p:sldId xmlns:r="http://schemas.openxmlformats.org/officeDocument/2006/relationships" id="259" r:id="R38917f83092b44dc"/>
    <p:sldId xmlns:r="http://schemas.openxmlformats.org/officeDocument/2006/relationships" id="260" r:id="Rfd6cb8a865d548cd"/>
    <p:sldId xmlns:r="http://schemas.openxmlformats.org/officeDocument/2006/relationships" id="261" r:id="R0d6502f9ca184721"/>
    <p:sldId xmlns:r="http://schemas.openxmlformats.org/officeDocument/2006/relationships" id="262" r:id="Rcf47d1d89a19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2c770129448de" /><Relationship Type="http://schemas.openxmlformats.org/officeDocument/2006/relationships/slide" Target="/ppt/slides/slide1.xml" Id="R7a8b9dc7e42f465b" /><Relationship Type="http://schemas.openxmlformats.org/officeDocument/2006/relationships/slide" Target="/ppt/slides/slide2.xml" Id="R5a6f4d372ff2421b" /><Relationship Type="http://schemas.openxmlformats.org/officeDocument/2006/relationships/slide" Target="/ppt/slides/slide3.xml" Id="R9308e010c8cb46f7" /><Relationship Type="http://schemas.openxmlformats.org/officeDocument/2006/relationships/slide" Target="/ppt/slides/slide4.xml" Id="R38917f83092b44dc" /><Relationship Type="http://schemas.openxmlformats.org/officeDocument/2006/relationships/slide" Target="/ppt/slides/slide5.xml" Id="Rfd6cb8a865d548cd" /><Relationship Type="http://schemas.openxmlformats.org/officeDocument/2006/relationships/slide" Target="/ppt/slides/slide6.xml" Id="R0d6502f9ca184721" /><Relationship Type="http://schemas.openxmlformats.org/officeDocument/2006/relationships/slide" Target="/ppt/slides/slide7.xml" Id="Rcf47d1d89a19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af4fa37fe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da49211044a6" /><Relationship Type="http://schemas.openxmlformats.org/officeDocument/2006/relationships/theme" Target="/ppt/slideMasters/theme/theme1.xml" Id="R3c95c3e634b1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3da492110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7ccb27a69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cf920b14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1742c33b4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e53fc950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2b1ae555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f2df0ed4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922eb9a21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