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7bbdf360d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34c14489f458c"/>
  </p:sldMasterIdLst>
  <p:sldIdLst>
    <p:sldId xmlns:r="http://schemas.openxmlformats.org/officeDocument/2006/relationships" id="256" r:id="Rc2caa3b8e3e242c4"/>
    <p:sldId xmlns:r="http://schemas.openxmlformats.org/officeDocument/2006/relationships" id="257" r:id="R6813a108b3594e55"/>
    <p:sldId xmlns:r="http://schemas.openxmlformats.org/officeDocument/2006/relationships" id="258" r:id="Ra52e5e429dc54c61"/>
    <p:sldId xmlns:r="http://schemas.openxmlformats.org/officeDocument/2006/relationships" id="259" r:id="R76f42dc389224163"/>
    <p:sldId xmlns:r="http://schemas.openxmlformats.org/officeDocument/2006/relationships" id="260" r:id="Rb2690f728c8846bf"/>
    <p:sldId xmlns:r="http://schemas.openxmlformats.org/officeDocument/2006/relationships" id="261" r:id="R1b0e81e13fba4841"/>
    <p:sldId xmlns:r="http://schemas.openxmlformats.org/officeDocument/2006/relationships" id="262" r:id="R112924b7f7c0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34c14489f458c" /><Relationship Type="http://schemas.openxmlformats.org/officeDocument/2006/relationships/slide" Target="/ppt/slides/slide1.xml" Id="Rc2caa3b8e3e242c4" /><Relationship Type="http://schemas.openxmlformats.org/officeDocument/2006/relationships/slide" Target="/ppt/slides/slide2.xml" Id="R6813a108b3594e55" /><Relationship Type="http://schemas.openxmlformats.org/officeDocument/2006/relationships/slide" Target="/ppt/slides/slide3.xml" Id="Ra52e5e429dc54c61" /><Relationship Type="http://schemas.openxmlformats.org/officeDocument/2006/relationships/slide" Target="/ppt/slides/slide4.xml" Id="R76f42dc389224163" /><Relationship Type="http://schemas.openxmlformats.org/officeDocument/2006/relationships/slide" Target="/ppt/slides/slide5.xml" Id="Rb2690f728c8846bf" /><Relationship Type="http://schemas.openxmlformats.org/officeDocument/2006/relationships/slide" Target="/ppt/slides/slide6.xml" Id="R1b0e81e13fba4841" /><Relationship Type="http://schemas.openxmlformats.org/officeDocument/2006/relationships/slide" Target="/ppt/slides/slide7.xml" Id="R112924b7f7c0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12f2b6e6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9bdafea440d3" /><Relationship Type="http://schemas.openxmlformats.org/officeDocument/2006/relationships/theme" Target="/ppt/slideMasters/theme/theme1.xml" Id="Re4c5b0bde6f9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79bdafea4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660454a9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ec262ee1b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0e0657bd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600afd0a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64bd00be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d65fc531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5268ce987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 FOSSUM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FOSSUM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GRY ANNETT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OVE KJETIL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ovefo@broadpark.no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916 899 157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FOSSUM AS</a:t>
            </a:r>
          </a:p>
        </p:txBody>
      </p:sp>
    </p:spTree>
  </p:cSld>
  <p:clrMapOvr>
    <a:masterClrMapping xmlns:a="http://schemas.openxmlformats.org/drawingml/2006/main"/>
  </p:clrMapOvr>
</p:sld>
</file>