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0f4d72721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c5a0382e24890"/>
  </p:sldMasterIdLst>
  <p:sldIdLst>
    <p:sldId xmlns:r="http://schemas.openxmlformats.org/officeDocument/2006/relationships" id="256" r:id="Rc054f97d2dc842bb"/>
    <p:sldId xmlns:r="http://schemas.openxmlformats.org/officeDocument/2006/relationships" id="257" r:id="R55819362ef744ab1"/>
    <p:sldId xmlns:r="http://schemas.openxmlformats.org/officeDocument/2006/relationships" id="258" r:id="Rbcdb9ea46729454b"/>
    <p:sldId xmlns:r="http://schemas.openxmlformats.org/officeDocument/2006/relationships" id="259" r:id="R66b07681a2cb4181"/>
    <p:sldId xmlns:r="http://schemas.openxmlformats.org/officeDocument/2006/relationships" id="260" r:id="R1b33995065154a6b"/>
    <p:sldId xmlns:r="http://schemas.openxmlformats.org/officeDocument/2006/relationships" id="261" r:id="R6a2550c554064d7a"/>
    <p:sldId xmlns:r="http://schemas.openxmlformats.org/officeDocument/2006/relationships" id="262" r:id="Re8470ae727aa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c5a0382e24890" /><Relationship Type="http://schemas.openxmlformats.org/officeDocument/2006/relationships/slide" Target="/ppt/slides/slide1.xml" Id="Rc054f97d2dc842bb" /><Relationship Type="http://schemas.openxmlformats.org/officeDocument/2006/relationships/slide" Target="/ppt/slides/slide2.xml" Id="R55819362ef744ab1" /><Relationship Type="http://schemas.openxmlformats.org/officeDocument/2006/relationships/slide" Target="/ppt/slides/slide3.xml" Id="Rbcdb9ea46729454b" /><Relationship Type="http://schemas.openxmlformats.org/officeDocument/2006/relationships/slide" Target="/ppt/slides/slide4.xml" Id="R66b07681a2cb4181" /><Relationship Type="http://schemas.openxmlformats.org/officeDocument/2006/relationships/slide" Target="/ppt/slides/slide5.xml" Id="R1b33995065154a6b" /><Relationship Type="http://schemas.openxmlformats.org/officeDocument/2006/relationships/slide" Target="/ppt/slides/slide6.xml" Id="R6a2550c554064d7a" /><Relationship Type="http://schemas.openxmlformats.org/officeDocument/2006/relationships/slide" Target="/ppt/slides/slide7.xml" Id="Re8470ae727aa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b5c0f900f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7dfdfdec4797" /><Relationship Type="http://schemas.openxmlformats.org/officeDocument/2006/relationships/theme" Target="/ppt/slideMasters/theme/theme1.xml" Id="R746a0a4f4677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47dfdfdec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2a95feca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9a723508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f175922ae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050669a2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4efb914d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ab6b62334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5120aa82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HIGGS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HIGGS HOLDING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AARSLAND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520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HIGGS HOLDING AS</a:t>
            </a:r>
          </a:p>
        </p:txBody>
      </p:sp>
    </p:spTree>
  </p:cSld>
  <p:clrMapOvr>
    <a:masterClrMapping xmlns:a="http://schemas.openxmlformats.org/drawingml/2006/main"/>
  </p:clrMapOvr>
</p:sld>
</file>