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be089047c146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ac3a222fd44f83"/>
  </p:sldMasterIdLst>
  <p:sldIdLst>
    <p:sldId xmlns:r="http://schemas.openxmlformats.org/officeDocument/2006/relationships" id="256" r:id="R7b45d463c662493d"/>
    <p:sldId xmlns:r="http://schemas.openxmlformats.org/officeDocument/2006/relationships" id="257" r:id="R85bfb828427c4f99"/>
    <p:sldId xmlns:r="http://schemas.openxmlformats.org/officeDocument/2006/relationships" id="258" r:id="R94af392ff6ea43ef"/>
    <p:sldId xmlns:r="http://schemas.openxmlformats.org/officeDocument/2006/relationships" id="259" r:id="Rdf61d9d98a5340bb"/>
    <p:sldId xmlns:r="http://schemas.openxmlformats.org/officeDocument/2006/relationships" id="260" r:id="R7c595db11e7a4cf6"/>
    <p:sldId xmlns:r="http://schemas.openxmlformats.org/officeDocument/2006/relationships" id="261" r:id="Rf8a8c150ce0a462f"/>
    <p:sldId xmlns:r="http://schemas.openxmlformats.org/officeDocument/2006/relationships" id="262" r:id="R690e33e92f8841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c3a222fd44f83" /><Relationship Type="http://schemas.openxmlformats.org/officeDocument/2006/relationships/slide" Target="/ppt/slides/slide1.xml" Id="R7b45d463c662493d" /><Relationship Type="http://schemas.openxmlformats.org/officeDocument/2006/relationships/slide" Target="/ppt/slides/slide2.xml" Id="R85bfb828427c4f99" /><Relationship Type="http://schemas.openxmlformats.org/officeDocument/2006/relationships/slide" Target="/ppt/slides/slide3.xml" Id="R94af392ff6ea43ef" /><Relationship Type="http://schemas.openxmlformats.org/officeDocument/2006/relationships/slide" Target="/ppt/slides/slide4.xml" Id="Rdf61d9d98a5340bb" /><Relationship Type="http://schemas.openxmlformats.org/officeDocument/2006/relationships/slide" Target="/ppt/slides/slide5.xml" Id="R7c595db11e7a4cf6" /><Relationship Type="http://schemas.openxmlformats.org/officeDocument/2006/relationships/slide" Target="/ppt/slides/slide6.xml" Id="Rf8a8c150ce0a462f" /><Relationship Type="http://schemas.openxmlformats.org/officeDocument/2006/relationships/slide" Target="/ppt/slides/slide7.xml" Id="R690e33e92f8841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df3371bad40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799681f5b4954" /><Relationship Type="http://schemas.openxmlformats.org/officeDocument/2006/relationships/theme" Target="/ppt/slideMasters/theme/theme1.xml" Id="Rf8d7558be1c6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799681f5b49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9fea073744d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9e75c72a148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9961c871647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32b54a56b4b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a5c286b2143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699feb0194a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099c3b322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AARTUN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AARTUN TRANSPORT AS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73 206 826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5 007 169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18 429 706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51 848 017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AARTUN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Birkelandsvegen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916 916 094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TRANSPORT AS</a:t>
            </a:r>
          </a:p>
        </p:txBody>
      </p:sp>
    </p:spTree>
  </p:cSld>
  <p:clrMapOvr>
    <a:masterClrMapping xmlns:a="http://schemas.openxmlformats.org/drawingml/2006/main"/>
  </p:clrMapOvr>
</p:sld>
</file>