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6720cd7d0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4237e847a43a5"/>
  </p:sldMasterIdLst>
  <p:sldIdLst>
    <p:sldId xmlns:r="http://schemas.openxmlformats.org/officeDocument/2006/relationships" id="256" r:id="Re9e75fd225f14cbf"/>
    <p:sldId xmlns:r="http://schemas.openxmlformats.org/officeDocument/2006/relationships" id="257" r:id="Rd17214d251094102"/>
    <p:sldId xmlns:r="http://schemas.openxmlformats.org/officeDocument/2006/relationships" id="258" r:id="Rc5b7f800ad4d4808"/>
    <p:sldId xmlns:r="http://schemas.openxmlformats.org/officeDocument/2006/relationships" id="259" r:id="R74b8d65578b54cd5"/>
    <p:sldId xmlns:r="http://schemas.openxmlformats.org/officeDocument/2006/relationships" id="260" r:id="R743cfb1f788a438d"/>
    <p:sldId xmlns:r="http://schemas.openxmlformats.org/officeDocument/2006/relationships" id="261" r:id="R80d4d0510658495d"/>
    <p:sldId xmlns:r="http://schemas.openxmlformats.org/officeDocument/2006/relationships" id="262" r:id="R4fe756d1cbc1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4237e847a43a5" /><Relationship Type="http://schemas.openxmlformats.org/officeDocument/2006/relationships/slide" Target="/ppt/slides/slide1.xml" Id="Re9e75fd225f14cbf" /><Relationship Type="http://schemas.openxmlformats.org/officeDocument/2006/relationships/slide" Target="/ppt/slides/slide2.xml" Id="Rd17214d251094102" /><Relationship Type="http://schemas.openxmlformats.org/officeDocument/2006/relationships/slide" Target="/ppt/slides/slide3.xml" Id="Rc5b7f800ad4d4808" /><Relationship Type="http://schemas.openxmlformats.org/officeDocument/2006/relationships/slide" Target="/ppt/slides/slide4.xml" Id="R74b8d65578b54cd5" /><Relationship Type="http://schemas.openxmlformats.org/officeDocument/2006/relationships/slide" Target="/ppt/slides/slide5.xml" Id="R743cfb1f788a438d" /><Relationship Type="http://schemas.openxmlformats.org/officeDocument/2006/relationships/slide" Target="/ppt/slides/slide6.xml" Id="R80d4d0510658495d" /><Relationship Type="http://schemas.openxmlformats.org/officeDocument/2006/relationships/slide" Target="/ppt/slides/slide7.xml" Id="R4fe756d1cbc1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212237f94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77bc8e2245b7" /><Relationship Type="http://schemas.openxmlformats.org/officeDocument/2006/relationships/theme" Target="/ppt/slideMasters/theme/theme1.xml" Id="R0f74607830b3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277bc8e22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9d03b643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1e7fd9b60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5a7da504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22dceb3cb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b41ca8ed6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06fddfe8c4f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018fedfe2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HARDANGERFJORD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 HOTEL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44 405 290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3 925 863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916 931 301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