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51a145ef3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c39a7cf654587"/>
  </p:sldMasterIdLst>
  <p:sldIdLst>
    <p:sldId xmlns:r="http://schemas.openxmlformats.org/officeDocument/2006/relationships" id="256" r:id="Rd9e5e78d294b4537"/>
    <p:sldId xmlns:r="http://schemas.openxmlformats.org/officeDocument/2006/relationships" id="257" r:id="R5a5c39933ede463b"/>
    <p:sldId xmlns:r="http://schemas.openxmlformats.org/officeDocument/2006/relationships" id="258" r:id="R25647ba11ca24f13"/>
    <p:sldId xmlns:r="http://schemas.openxmlformats.org/officeDocument/2006/relationships" id="259" r:id="Rbe87aea792094e5a"/>
    <p:sldId xmlns:r="http://schemas.openxmlformats.org/officeDocument/2006/relationships" id="260" r:id="Rd77198d24f974fce"/>
    <p:sldId xmlns:r="http://schemas.openxmlformats.org/officeDocument/2006/relationships" id="261" r:id="R9a97e80a68734d9f"/>
    <p:sldId xmlns:r="http://schemas.openxmlformats.org/officeDocument/2006/relationships" id="262" r:id="R39280b3915a6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c39a7cf654587" /><Relationship Type="http://schemas.openxmlformats.org/officeDocument/2006/relationships/slide" Target="/ppt/slides/slide1.xml" Id="Rd9e5e78d294b4537" /><Relationship Type="http://schemas.openxmlformats.org/officeDocument/2006/relationships/slide" Target="/ppt/slides/slide2.xml" Id="R5a5c39933ede463b" /><Relationship Type="http://schemas.openxmlformats.org/officeDocument/2006/relationships/slide" Target="/ppt/slides/slide3.xml" Id="R25647ba11ca24f13" /><Relationship Type="http://schemas.openxmlformats.org/officeDocument/2006/relationships/slide" Target="/ppt/slides/slide4.xml" Id="Rbe87aea792094e5a" /><Relationship Type="http://schemas.openxmlformats.org/officeDocument/2006/relationships/slide" Target="/ppt/slides/slide5.xml" Id="Rd77198d24f974fce" /><Relationship Type="http://schemas.openxmlformats.org/officeDocument/2006/relationships/slide" Target="/ppt/slides/slide6.xml" Id="R9a97e80a68734d9f" /><Relationship Type="http://schemas.openxmlformats.org/officeDocument/2006/relationships/slide" Target="/ppt/slides/slide7.xml" Id="R39280b3915a6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21906a52b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e7cf28c744b2" /><Relationship Type="http://schemas.openxmlformats.org/officeDocument/2006/relationships/theme" Target="/ppt/slideMasters/theme/theme1.xml" Id="R14fd30819c7a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de7cf28c7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d58a29ea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cf192d63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06cea034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bf1dfd782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ed473a77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126787507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afbf6b83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DATSETTO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12 036 988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Midtvangvegen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