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ac252abbfc41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dad44796794688"/>
  </p:sldMasterIdLst>
  <p:sldIdLst>
    <p:sldId xmlns:r="http://schemas.openxmlformats.org/officeDocument/2006/relationships" id="256" r:id="R20b801cbc72a403d"/>
    <p:sldId xmlns:r="http://schemas.openxmlformats.org/officeDocument/2006/relationships" id="257" r:id="Re8ac65cd67374ab9"/>
    <p:sldId xmlns:r="http://schemas.openxmlformats.org/officeDocument/2006/relationships" id="258" r:id="Re6595a7fb96f4b72"/>
    <p:sldId xmlns:r="http://schemas.openxmlformats.org/officeDocument/2006/relationships" id="259" r:id="Ra2296229babb41b5"/>
    <p:sldId xmlns:r="http://schemas.openxmlformats.org/officeDocument/2006/relationships" id="260" r:id="R47b79ee7158c42a0"/>
    <p:sldId xmlns:r="http://schemas.openxmlformats.org/officeDocument/2006/relationships" id="261" r:id="R9809cd9445d74647"/>
    <p:sldId xmlns:r="http://schemas.openxmlformats.org/officeDocument/2006/relationships" id="262" r:id="R552e51193d6b41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dad44796794688" /><Relationship Type="http://schemas.openxmlformats.org/officeDocument/2006/relationships/slide" Target="/ppt/slides/slide1.xml" Id="R20b801cbc72a403d" /><Relationship Type="http://schemas.openxmlformats.org/officeDocument/2006/relationships/slide" Target="/ppt/slides/slide2.xml" Id="Re8ac65cd67374ab9" /><Relationship Type="http://schemas.openxmlformats.org/officeDocument/2006/relationships/slide" Target="/ppt/slides/slide3.xml" Id="Re6595a7fb96f4b72" /><Relationship Type="http://schemas.openxmlformats.org/officeDocument/2006/relationships/slide" Target="/ppt/slides/slide4.xml" Id="Ra2296229babb41b5" /><Relationship Type="http://schemas.openxmlformats.org/officeDocument/2006/relationships/slide" Target="/ppt/slides/slide5.xml" Id="R47b79ee7158c42a0" /><Relationship Type="http://schemas.openxmlformats.org/officeDocument/2006/relationships/slide" Target="/ppt/slides/slide6.xml" Id="R9809cd9445d74647" /><Relationship Type="http://schemas.openxmlformats.org/officeDocument/2006/relationships/slide" Target="/ppt/slides/slide7.xml" Id="R552e51193d6b41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5b4eca806e49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59b3e57c944ce" /><Relationship Type="http://schemas.openxmlformats.org/officeDocument/2006/relationships/theme" Target="/ppt/slideMasters/theme/theme1.xml" Id="R1bc30287be3144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159b3e57c944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6ee4e4e2b46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b6ccb073248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82336e57048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caa5e72a24a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b6462115441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733909e7c46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1190faafd43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JAKOB TVEIT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 TVEIT AS ble etablert [år] og holder til i Treungen.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41 772 074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1 477 988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1 159 277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11 302 162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20 037 519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TURINE GAUTEFALD TVEIT  –  31,2 %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JAKOB TVEIT  –  31,2 %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GAUTEFALD TVEIT  –  15,6 %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 TVEIT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TURINE GAUTEFALD TVEIT  –  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JAKOB TVEIT  –  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Treungvegen 410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3855 Treungen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04 53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post@jakob-tveit.no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916 936 869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TVEIT AS</a:t>
            </a:r>
          </a:p>
        </p:txBody>
      </p:sp>
    </p:spTree>
  </p:cSld>
  <p:clrMapOvr>
    <a:masterClrMapping xmlns:a="http://schemas.openxmlformats.org/drawingml/2006/main"/>
  </p:clrMapOvr>
</p:sld>
</file>