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c8cc1c978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e6b7964584742"/>
  </p:sldMasterIdLst>
  <p:sldIdLst>
    <p:sldId xmlns:r="http://schemas.openxmlformats.org/officeDocument/2006/relationships" id="256" r:id="R15a5be9559cd4e63"/>
    <p:sldId xmlns:r="http://schemas.openxmlformats.org/officeDocument/2006/relationships" id="257" r:id="Rf6f087f6c98b4449"/>
    <p:sldId xmlns:r="http://schemas.openxmlformats.org/officeDocument/2006/relationships" id="258" r:id="Rf1f804329b58403d"/>
    <p:sldId xmlns:r="http://schemas.openxmlformats.org/officeDocument/2006/relationships" id="259" r:id="Rce53642592dc4f28"/>
    <p:sldId xmlns:r="http://schemas.openxmlformats.org/officeDocument/2006/relationships" id="260" r:id="R0ccd1b37143341c7"/>
    <p:sldId xmlns:r="http://schemas.openxmlformats.org/officeDocument/2006/relationships" id="261" r:id="R502e396b5d9b436c"/>
    <p:sldId xmlns:r="http://schemas.openxmlformats.org/officeDocument/2006/relationships" id="262" r:id="Rcefb200f3900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e6b7964584742" /><Relationship Type="http://schemas.openxmlformats.org/officeDocument/2006/relationships/slide" Target="/ppt/slides/slide1.xml" Id="R15a5be9559cd4e63" /><Relationship Type="http://schemas.openxmlformats.org/officeDocument/2006/relationships/slide" Target="/ppt/slides/slide2.xml" Id="Rf6f087f6c98b4449" /><Relationship Type="http://schemas.openxmlformats.org/officeDocument/2006/relationships/slide" Target="/ppt/slides/slide3.xml" Id="Rf1f804329b58403d" /><Relationship Type="http://schemas.openxmlformats.org/officeDocument/2006/relationships/slide" Target="/ppt/slides/slide4.xml" Id="Rce53642592dc4f28" /><Relationship Type="http://schemas.openxmlformats.org/officeDocument/2006/relationships/slide" Target="/ppt/slides/slide5.xml" Id="R0ccd1b37143341c7" /><Relationship Type="http://schemas.openxmlformats.org/officeDocument/2006/relationships/slide" Target="/ppt/slides/slide6.xml" Id="R502e396b5d9b436c" /><Relationship Type="http://schemas.openxmlformats.org/officeDocument/2006/relationships/slide" Target="/ppt/slides/slide7.xml" Id="Rcefb200f3900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3a4c8841a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c3c514c434859" /><Relationship Type="http://schemas.openxmlformats.org/officeDocument/2006/relationships/theme" Target="/ppt/slideMasters/theme/theme1.xml" Id="R054bb205784c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c3c514c43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3b1a57041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7117e6a33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48237e5ef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3352ba8b5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5259f216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3b22cfee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8e322323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45 234 443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76 408 639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VICTOR TSCHUDI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916 938 659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