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f8487eac654d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6345e0546045f6"/>
  </p:sldMasterIdLst>
  <p:sldIdLst>
    <p:sldId xmlns:r="http://schemas.openxmlformats.org/officeDocument/2006/relationships" id="256" r:id="Rf9b5d2796ca240ed"/>
    <p:sldId xmlns:r="http://schemas.openxmlformats.org/officeDocument/2006/relationships" id="257" r:id="Ree009c3aa5464861"/>
    <p:sldId xmlns:r="http://schemas.openxmlformats.org/officeDocument/2006/relationships" id="258" r:id="Rec4fa70577cb417a"/>
    <p:sldId xmlns:r="http://schemas.openxmlformats.org/officeDocument/2006/relationships" id="259" r:id="Rb640547154f44c39"/>
    <p:sldId xmlns:r="http://schemas.openxmlformats.org/officeDocument/2006/relationships" id="260" r:id="Ra8d19a998cf14b6e"/>
    <p:sldId xmlns:r="http://schemas.openxmlformats.org/officeDocument/2006/relationships" id="261" r:id="R386885caaca44ccd"/>
    <p:sldId xmlns:r="http://schemas.openxmlformats.org/officeDocument/2006/relationships" id="262" r:id="R59a68ec7064542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6345e0546045f6" /><Relationship Type="http://schemas.openxmlformats.org/officeDocument/2006/relationships/slide" Target="/ppt/slides/slide1.xml" Id="Rf9b5d2796ca240ed" /><Relationship Type="http://schemas.openxmlformats.org/officeDocument/2006/relationships/slide" Target="/ppt/slides/slide2.xml" Id="Ree009c3aa5464861" /><Relationship Type="http://schemas.openxmlformats.org/officeDocument/2006/relationships/slide" Target="/ppt/slides/slide3.xml" Id="Rec4fa70577cb417a" /><Relationship Type="http://schemas.openxmlformats.org/officeDocument/2006/relationships/slide" Target="/ppt/slides/slide4.xml" Id="Rb640547154f44c39" /><Relationship Type="http://schemas.openxmlformats.org/officeDocument/2006/relationships/slide" Target="/ppt/slides/slide5.xml" Id="Ra8d19a998cf14b6e" /><Relationship Type="http://schemas.openxmlformats.org/officeDocument/2006/relationships/slide" Target="/ppt/slides/slide6.xml" Id="R386885caaca44ccd" /><Relationship Type="http://schemas.openxmlformats.org/officeDocument/2006/relationships/slide" Target="/ppt/slides/slide7.xml" Id="R59a68ec7064542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5a34ecfeb846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f24e74a9c4e74" /><Relationship Type="http://schemas.openxmlformats.org/officeDocument/2006/relationships/theme" Target="/ppt/slideMasters/theme/theme1.xml" Id="R1f4ddc2a81da4f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0f24e74a9c4e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597ab6f3d4d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6d13760dc43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4dcadd10f41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15928ec3a42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dfb9c1f4f41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e9f93a74b48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d554e0db040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HKN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HKN AS ble etablert [år] og holder til i Skudeneshavn.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−21 369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257 631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KNUTSEN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Øygardshaugen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916 939 035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HKN AS</a:t>
            </a:r>
          </a:p>
        </p:txBody>
      </p:sp>
    </p:spTree>
  </p:cSld>
  <p:clrMapOvr>
    <a:masterClrMapping xmlns:a="http://schemas.openxmlformats.org/drawingml/2006/main"/>
  </p:clrMapOvr>
</p:sld>
</file>