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601f05a02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8e40de45f4377"/>
  </p:sldMasterIdLst>
  <p:sldIdLst>
    <p:sldId xmlns:r="http://schemas.openxmlformats.org/officeDocument/2006/relationships" id="256" r:id="Rc4dcaf8e7d73426d"/>
    <p:sldId xmlns:r="http://schemas.openxmlformats.org/officeDocument/2006/relationships" id="257" r:id="Rb0878a94ad374bfe"/>
    <p:sldId xmlns:r="http://schemas.openxmlformats.org/officeDocument/2006/relationships" id="258" r:id="Ra91aef00b4b54802"/>
    <p:sldId xmlns:r="http://schemas.openxmlformats.org/officeDocument/2006/relationships" id="259" r:id="R5bc37e22fc01468b"/>
    <p:sldId xmlns:r="http://schemas.openxmlformats.org/officeDocument/2006/relationships" id="260" r:id="R495bcf3606894c0c"/>
    <p:sldId xmlns:r="http://schemas.openxmlformats.org/officeDocument/2006/relationships" id="261" r:id="R4e222d1f3d234537"/>
    <p:sldId xmlns:r="http://schemas.openxmlformats.org/officeDocument/2006/relationships" id="262" r:id="R94c2e8906c8f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8e40de45f4377" /><Relationship Type="http://schemas.openxmlformats.org/officeDocument/2006/relationships/slide" Target="/ppt/slides/slide1.xml" Id="Rc4dcaf8e7d73426d" /><Relationship Type="http://schemas.openxmlformats.org/officeDocument/2006/relationships/slide" Target="/ppt/slides/slide2.xml" Id="Rb0878a94ad374bfe" /><Relationship Type="http://schemas.openxmlformats.org/officeDocument/2006/relationships/slide" Target="/ppt/slides/slide3.xml" Id="Ra91aef00b4b54802" /><Relationship Type="http://schemas.openxmlformats.org/officeDocument/2006/relationships/slide" Target="/ppt/slides/slide4.xml" Id="R5bc37e22fc01468b" /><Relationship Type="http://schemas.openxmlformats.org/officeDocument/2006/relationships/slide" Target="/ppt/slides/slide5.xml" Id="R495bcf3606894c0c" /><Relationship Type="http://schemas.openxmlformats.org/officeDocument/2006/relationships/slide" Target="/ppt/slides/slide6.xml" Id="R4e222d1f3d234537" /><Relationship Type="http://schemas.openxmlformats.org/officeDocument/2006/relationships/slide" Target="/ppt/slides/slide7.xml" Id="R94c2e8906c8f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48153331e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eec28cb24134" /><Relationship Type="http://schemas.openxmlformats.org/officeDocument/2006/relationships/theme" Target="/ppt/slideMasters/theme/theme1.xml" Id="R3092ebf35cc2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aeec28cb2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ab9ba1c8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82334a02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daeb56586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97a64cc0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6c50fefb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bc0b73a6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e5cf2694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DOMUM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6 595 103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12 794 602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TILIAS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DOMUM EIENDOM AS</a:t>
            </a:r>
          </a:p>
        </p:txBody>
      </p:sp>
    </p:spTree>
  </p:cSld>
  <p:clrMapOvr>
    <a:masterClrMapping xmlns:a="http://schemas.openxmlformats.org/drawingml/2006/main"/>
  </p:clrMapOvr>
</p:sld>
</file>