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21c3cb419c46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21b2ebf7684b90"/>
  </p:sldMasterIdLst>
  <p:sldIdLst>
    <p:sldId xmlns:r="http://schemas.openxmlformats.org/officeDocument/2006/relationships" id="256" r:id="Rfc72a1d4a1cf43d4"/>
    <p:sldId xmlns:r="http://schemas.openxmlformats.org/officeDocument/2006/relationships" id="257" r:id="Rc7c62beb9a6b4040"/>
    <p:sldId xmlns:r="http://schemas.openxmlformats.org/officeDocument/2006/relationships" id="258" r:id="R50f6c8bfe9834f35"/>
    <p:sldId xmlns:r="http://schemas.openxmlformats.org/officeDocument/2006/relationships" id="259" r:id="R6d1bde20363149bd"/>
    <p:sldId xmlns:r="http://schemas.openxmlformats.org/officeDocument/2006/relationships" id="260" r:id="R21605702efd2401d"/>
    <p:sldId xmlns:r="http://schemas.openxmlformats.org/officeDocument/2006/relationships" id="261" r:id="Rf3c70a07783c4987"/>
    <p:sldId xmlns:r="http://schemas.openxmlformats.org/officeDocument/2006/relationships" id="262" r:id="R320915fa38884f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21b2ebf7684b90" /><Relationship Type="http://schemas.openxmlformats.org/officeDocument/2006/relationships/slide" Target="/ppt/slides/slide1.xml" Id="Rfc72a1d4a1cf43d4" /><Relationship Type="http://schemas.openxmlformats.org/officeDocument/2006/relationships/slide" Target="/ppt/slides/slide2.xml" Id="Rc7c62beb9a6b4040" /><Relationship Type="http://schemas.openxmlformats.org/officeDocument/2006/relationships/slide" Target="/ppt/slides/slide3.xml" Id="R50f6c8bfe9834f35" /><Relationship Type="http://schemas.openxmlformats.org/officeDocument/2006/relationships/slide" Target="/ppt/slides/slide4.xml" Id="R6d1bde20363149bd" /><Relationship Type="http://schemas.openxmlformats.org/officeDocument/2006/relationships/slide" Target="/ppt/slides/slide5.xml" Id="R21605702efd2401d" /><Relationship Type="http://schemas.openxmlformats.org/officeDocument/2006/relationships/slide" Target="/ppt/slides/slide6.xml" Id="Rf3c70a07783c4987" /><Relationship Type="http://schemas.openxmlformats.org/officeDocument/2006/relationships/slide" Target="/ppt/slides/slide7.xml" Id="R320915fa38884f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acbf3adc104e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5c4d0b6da4fde" /><Relationship Type="http://schemas.openxmlformats.org/officeDocument/2006/relationships/theme" Target="/ppt/slideMasters/theme/theme1.xml" Id="R1da5e9717d1f45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45c4d0b6da4f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665b536c243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1c9f2e0f148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4b31de7f748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bbc5fd78349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5b5b485d24c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1ee01758140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f98269dc954c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DK INVEST AS ble etablert [år] og holder til i Vinterbro.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12 458 846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12 471 351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HADA FORVALTNING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RISA FORVALTNING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Strandengveien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1407 Vinterbro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916 943 644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 INVEST AS</a:t>
            </a:r>
          </a:p>
        </p:txBody>
      </p:sp>
    </p:spTree>
  </p:cSld>
  <p:clrMapOvr>
    <a:masterClrMapping xmlns:a="http://schemas.openxmlformats.org/drawingml/2006/main"/>
  </p:clrMapOvr>
</p:sld>
</file>