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3e77a3d8e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2c3b827884366"/>
  </p:sldMasterIdLst>
  <p:sldIdLst>
    <p:sldId xmlns:r="http://schemas.openxmlformats.org/officeDocument/2006/relationships" id="256" r:id="Re47c521956354486"/>
    <p:sldId xmlns:r="http://schemas.openxmlformats.org/officeDocument/2006/relationships" id="257" r:id="R8c4cab4416374764"/>
    <p:sldId xmlns:r="http://schemas.openxmlformats.org/officeDocument/2006/relationships" id="258" r:id="Rc5c49868fc244b15"/>
    <p:sldId xmlns:r="http://schemas.openxmlformats.org/officeDocument/2006/relationships" id="259" r:id="R4154cf3bc29e413e"/>
    <p:sldId xmlns:r="http://schemas.openxmlformats.org/officeDocument/2006/relationships" id="260" r:id="R2984934df05e4b85"/>
    <p:sldId xmlns:r="http://schemas.openxmlformats.org/officeDocument/2006/relationships" id="261" r:id="R6c9b41514256495d"/>
    <p:sldId xmlns:r="http://schemas.openxmlformats.org/officeDocument/2006/relationships" id="262" r:id="R183207aa6b69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2c3b827884366" /><Relationship Type="http://schemas.openxmlformats.org/officeDocument/2006/relationships/slide" Target="/ppt/slides/slide1.xml" Id="Re47c521956354486" /><Relationship Type="http://schemas.openxmlformats.org/officeDocument/2006/relationships/slide" Target="/ppt/slides/slide2.xml" Id="R8c4cab4416374764" /><Relationship Type="http://schemas.openxmlformats.org/officeDocument/2006/relationships/slide" Target="/ppt/slides/slide3.xml" Id="Rc5c49868fc244b15" /><Relationship Type="http://schemas.openxmlformats.org/officeDocument/2006/relationships/slide" Target="/ppt/slides/slide4.xml" Id="R4154cf3bc29e413e" /><Relationship Type="http://schemas.openxmlformats.org/officeDocument/2006/relationships/slide" Target="/ppt/slides/slide5.xml" Id="R2984934df05e4b85" /><Relationship Type="http://schemas.openxmlformats.org/officeDocument/2006/relationships/slide" Target="/ppt/slides/slide6.xml" Id="R6c9b41514256495d" /><Relationship Type="http://schemas.openxmlformats.org/officeDocument/2006/relationships/slide" Target="/ppt/slides/slide7.xml" Id="R183207aa6b69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0ac7c6d53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821c8a06467e" /><Relationship Type="http://schemas.openxmlformats.org/officeDocument/2006/relationships/theme" Target="/ppt/slideMasters/theme/theme1.xml" Id="Rcfddc9302bba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0821c8a06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2486368c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f5741298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f68d1e46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2d3d9604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9213082b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318ecce7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6bc07144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RYPDAL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odd.ivar.rypdal@gmail.com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