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3bf0c6733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2a5053e8841e6"/>
  </p:sldMasterIdLst>
  <p:sldIdLst>
    <p:sldId xmlns:r="http://schemas.openxmlformats.org/officeDocument/2006/relationships" id="256" r:id="Rb7611185c4414d7e"/>
    <p:sldId xmlns:r="http://schemas.openxmlformats.org/officeDocument/2006/relationships" id="257" r:id="Rb07bac42af064bb3"/>
    <p:sldId xmlns:r="http://schemas.openxmlformats.org/officeDocument/2006/relationships" id="258" r:id="R3cb601364d4f4a27"/>
    <p:sldId xmlns:r="http://schemas.openxmlformats.org/officeDocument/2006/relationships" id="259" r:id="R4aba7a469c834954"/>
    <p:sldId xmlns:r="http://schemas.openxmlformats.org/officeDocument/2006/relationships" id="260" r:id="R0c59d4c344114c04"/>
    <p:sldId xmlns:r="http://schemas.openxmlformats.org/officeDocument/2006/relationships" id="261" r:id="R87f458a574814888"/>
    <p:sldId xmlns:r="http://schemas.openxmlformats.org/officeDocument/2006/relationships" id="262" r:id="R11671ce60626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2a5053e8841e6" /><Relationship Type="http://schemas.openxmlformats.org/officeDocument/2006/relationships/slide" Target="/ppt/slides/slide1.xml" Id="Rb7611185c4414d7e" /><Relationship Type="http://schemas.openxmlformats.org/officeDocument/2006/relationships/slide" Target="/ppt/slides/slide2.xml" Id="Rb07bac42af064bb3" /><Relationship Type="http://schemas.openxmlformats.org/officeDocument/2006/relationships/slide" Target="/ppt/slides/slide3.xml" Id="R3cb601364d4f4a27" /><Relationship Type="http://schemas.openxmlformats.org/officeDocument/2006/relationships/slide" Target="/ppt/slides/slide4.xml" Id="R4aba7a469c834954" /><Relationship Type="http://schemas.openxmlformats.org/officeDocument/2006/relationships/slide" Target="/ppt/slides/slide5.xml" Id="R0c59d4c344114c04" /><Relationship Type="http://schemas.openxmlformats.org/officeDocument/2006/relationships/slide" Target="/ppt/slides/slide6.xml" Id="R87f458a574814888" /><Relationship Type="http://schemas.openxmlformats.org/officeDocument/2006/relationships/slide" Target="/ppt/slides/slide7.xml" Id="R11671ce60626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553d290c5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d9fa6bdc4856" /><Relationship Type="http://schemas.openxmlformats.org/officeDocument/2006/relationships/theme" Target="/ppt/slideMasters/theme/theme1.xml" Id="R11025e572bc2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5d9fa6bdc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44b2d53d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15abc6c1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a5608820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98ddd094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a1a7b15c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8f4279a9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2f6b91fa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3 605 316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Karmøyveg 397B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916 946 341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SØRHEIM AS</a:t>
            </a:r>
          </a:p>
        </p:txBody>
      </p:sp>
    </p:spTree>
  </p:cSld>
  <p:clrMapOvr>
    <a:masterClrMapping xmlns:a="http://schemas.openxmlformats.org/drawingml/2006/main"/>
  </p:clrMapOvr>
</p:sld>
</file>