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8c17f0859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e0e06645c462e"/>
  </p:sldMasterIdLst>
  <p:sldIdLst>
    <p:sldId xmlns:r="http://schemas.openxmlformats.org/officeDocument/2006/relationships" id="256" r:id="R221f6f40846f4ede"/>
    <p:sldId xmlns:r="http://schemas.openxmlformats.org/officeDocument/2006/relationships" id="257" r:id="R713dc8c0874f4a38"/>
    <p:sldId xmlns:r="http://schemas.openxmlformats.org/officeDocument/2006/relationships" id="258" r:id="R8a41a22bfb394920"/>
    <p:sldId xmlns:r="http://schemas.openxmlformats.org/officeDocument/2006/relationships" id="259" r:id="R19155ce5762143f7"/>
    <p:sldId xmlns:r="http://schemas.openxmlformats.org/officeDocument/2006/relationships" id="260" r:id="R604d8133c27d4501"/>
    <p:sldId xmlns:r="http://schemas.openxmlformats.org/officeDocument/2006/relationships" id="261" r:id="Ra7f017cbd5de4972"/>
    <p:sldId xmlns:r="http://schemas.openxmlformats.org/officeDocument/2006/relationships" id="262" r:id="Ra8087515347e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e0e06645c462e" /><Relationship Type="http://schemas.openxmlformats.org/officeDocument/2006/relationships/slide" Target="/ppt/slides/slide1.xml" Id="R221f6f40846f4ede" /><Relationship Type="http://schemas.openxmlformats.org/officeDocument/2006/relationships/slide" Target="/ppt/slides/slide2.xml" Id="R713dc8c0874f4a38" /><Relationship Type="http://schemas.openxmlformats.org/officeDocument/2006/relationships/slide" Target="/ppt/slides/slide3.xml" Id="R8a41a22bfb394920" /><Relationship Type="http://schemas.openxmlformats.org/officeDocument/2006/relationships/slide" Target="/ppt/slides/slide4.xml" Id="R19155ce5762143f7" /><Relationship Type="http://schemas.openxmlformats.org/officeDocument/2006/relationships/slide" Target="/ppt/slides/slide5.xml" Id="R604d8133c27d4501" /><Relationship Type="http://schemas.openxmlformats.org/officeDocument/2006/relationships/slide" Target="/ppt/slides/slide6.xml" Id="Ra7f017cbd5de4972" /><Relationship Type="http://schemas.openxmlformats.org/officeDocument/2006/relationships/slide" Target="/ppt/slides/slide7.xml" Id="Ra8087515347e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c3d0aced9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ca8210394815" /><Relationship Type="http://schemas.openxmlformats.org/officeDocument/2006/relationships/theme" Target="/ppt/slideMasters/theme/theme1.xml" Id="R5905b047da85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2ca821039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2fb7cf0a5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f43cc65c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3eee6f0ac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6820f967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3c4bb2a78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c45b3a37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a12d5b8d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TRØNDERENERGI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FORVALTNING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4 495 947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−2 378 697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137 482 361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202 434 095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Megardsvegen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916 952 538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FORVALTNING AS</a:t>
            </a:r>
          </a:p>
        </p:txBody>
      </p:sp>
    </p:spTree>
  </p:cSld>
  <p:clrMapOvr>
    <a:masterClrMapping xmlns:a="http://schemas.openxmlformats.org/drawingml/2006/main"/>
  </p:clrMapOvr>
</p:sld>
</file>