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090a361dd94e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ad90a44e747d4"/>
  </p:sldMasterIdLst>
  <p:sldIdLst>
    <p:sldId xmlns:r="http://schemas.openxmlformats.org/officeDocument/2006/relationships" id="256" r:id="Rcc0ece00df5742b4"/>
    <p:sldId xmlns:r="http://schemas.openxmlformats.org/officeDocument/2006/relationships" id="257" r:id="R20e6c4dcc6ff4799"/>
    <p:sldId xmlns:r="http://schemas.openxmlformats.org/officeDocument/2006/relationships" id="258" r:id="R2d15b112d9244d12"/>
    <p:sldId xmlns:r="http://schemas.openxmlformats.org/officeDocument/2006/relationships" id="259" r:id="Rc9e209b7da4d4dfa"/>
    <p:sldId xmlns:r="http://schemas.openxmlformats.org/officeDocument/2006/relationships" id="260" r:id="R05aee3d105734966"/>
    <p:sldId xmlns:r="http://schemas.openxmlformats.org/officeDocument/2006/relationships" id="261" r:id="R9ba05832352a4faa"/>
    <p:sldId xmlns:r="http://schemas.openxmlformats.org/officeDocument/2006/relationships" id="262" r:id="Rd0d3169c275040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ad90a44e747d4" /><Relationship Type="http://schemas.openxmlformats.org/officeDocument/2006/relationships/slide" Target="/ppt/slides/slide1.xml" Id="Rcc0ece00df5742b4" /><Relationship Type="http://schemas.openxmlformats.org/officeDocument/2006/relationships/slide" Target="/ppt/slides/slide2.xml" Id="R20e6c4dcc6ff4799" /><Relationship Type="http://schemas.openxmlformats.org/officeDocument/2006/relationships/slide" Target="/ppt/slides/slide3.xml" Id="R2d15b112d9244d12" /><Relationship Type="http://schemas.openxmlformats.org/officeDocument/2006/relationships/slide" Target="/ppt/slides/slide4.xml" Id="Rc9e209b7da4d4dfa" /><Relationship Type="http://schemas.openxmlformats.org/officeDocument/2006/relationships/slide" Target="/ppt/slides/slide5.xml" Id="R05aee3d105734966" /><Relationship Type="http://schemas.openxmlformats.org/officeDocument/2006/relationships/slide" Target="/ppt/slides/slide6.xml" Id="R9ba05832352a4faa" /><Relationship Type="http://schemas.openxmlformats.org/officeDocument/2006/relationships/slide" Target="/ppt/slides/slide7.xml" Id="Rd0d3169c275040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a86f8cbd442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c4dca7afb4f60" /><Relationship Type="http://schemas.openxmlformats.org/officeDocument/2006/relationships/theme" Target="/ppt/slideMasters/theme/theme1.xml" Id="Rda3d4e57a28d47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7c4dca7afb4f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0499b5e4b4c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d178cb6bd43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8bc78c2c944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b80fa1eef4d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60da1594b42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4c028e01e45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4ac802c194c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TYNSET VARME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TYNSET VARME &amp; SANITÆR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16 008 870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1 353 662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17 008 545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SVEE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SVEE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Elfengveien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33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