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1f7b01c2e24b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b34835aca149a4"/>
  </p:sldMasterIdLst>
  <p:sldIdLst>
    <p:sldId xmlns:r="http://schemas.openxmlformats.org/officeDocument/2006/relationships" id="256" r:id="Rb6d646132c704441"/>
    <p:sldId xmlns:r="http://schemas.openxmlformats.org/officeDocument/2006/relationships" id="257" r:id="R66f8a5b0029b4f7f"/>
    <p:sldId xmlns:r="http://schemas.openxmlformats.org/officeDocument/2006/relationships" id="258" r:id="Rfca3db6c0b124d42"/>
    <p:sldId xmlns:r="http://schemas.openxmlformats.org/officeDocument/2006/relationships" id="259" r:id="Rf90a999364474771"/>
    <p:sldId xmlns:r="http://schemas.openxmlformats.org/officeDocument/2006/relationships" id="260" r:id="R1cca900a678146da"/>
    <p:sldId xmlns:r="http://schemas.openxmlformats.org/officeDocument/2006/relationships" id="261" r:id="R99ddbfc1efdd4c14"/>
    <p:sldId xmlns:r="http://schemas.openxmlformats.org/officeDocument/2006/relationships" id="262" r:id="R9b4221aa656441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b34835aca149a4" /><Relationship Type="http://schemas.openxmlformats.org/officeDocument/2006/relationships/slide" Target="/ppt/slides/slide1.xml" Id="Rb6d646132c704441" /><Relationship Type="http://schemas.openxmlformats.org/officeDocument/2006/relationships/slide" Target="/ppt/slides/slide2.xml" Id="R66f8a5b0029b4f7f" /><Relationship Type="http://schemas.openxmlformats.org/officeDocument/2006/relationships/slide" Target="/ppt/slides/slide3.xml" Id="Rfca3db6c0b124d42" /><Relationship Type="http://schemas.openxmlformats.org/officeDocument/2006/relationships/slide" Target="/ppt/slides/slide4.xml" Id="Rf90a999364474771" /><Relationship Type="http://schemas.openxmlformats.org/officeDocument/2006/relationships/slide" Target="/ppt/slides/slide5.xml" Id="R1cca900a678146da" /><Relationship Type="http://schemas.openxmlformats.org/officeDocument/2006/relationships/slide" Target="/ppt/slides/slide6.xml" Id="R99ddbfc1efdd4c14" /><Relationship Type="http://schemas.openxmlformats.org/officeDocument/2006/relationships/slide" Target="/ppt/slides/slide7.xml" Id="R9b4221aa656441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5b9489ea8244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f82179b0444f2" /><Relationship Type="http://schemas.openxmlformats.org/officeDocument/2006/relationships/theme" Target="/ppt/slideMasters/theme/theme1.xml" Id="R2b7b3e8a26714d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cf82179b0444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f99402d5c48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c97fef7a54c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47390cd2a4e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f9b5740ec46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00b7a1c9f4f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78510c7e04b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6dbaddc7e48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BREKKE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BREKKE EIENDOM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408 478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4 688 218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5 261 914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HALVARD BREKKE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AGNETHE BREKKE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BREKKE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40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916 957 483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 EIENDOM AS</a:t>
            </a:r>
          </a:p>
        </p:txBody>
      </p:sp>
    </p:spTree>
  </p:cSld>
  <p:clrMapOvr>
    <a:masterClrMapping xmlns:a="http://schemas.openxmlformats.org/drawingml/2006/main"/>
  </p:clrMapOvr>
</p:sld>
</file>