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3416e82de42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56911c190c4853"/>
  </p:sldMasterIdLst>
  <p:sldIdLst>
    <p:sldId xmlns:r="http://schemas.openxmlformats.org/officeDocument/2006/relationships" id="256" r:id="Rbbf5ffb1bf514e96"/>
    <p:sldId xmlns:r="http://schemas.openxmlformats.org/officeDocument/2006/relationships" id="257" r:id="R55a75f198c33444b"/>
    <p:sldId xmlns:r="http://schemas.openxmlformats.org/officeDocument/2006/relationships" id="258" r:id="R73b6e8b33b304394"/>
    <p:sldId xmlns:r="http://schemas.openxmlformats.org/officeDocument/2006/relationships" id="259" r:id="Rff7c978f10ea4f9a"/>
    <p:sldId xmlns:r="http://schemas.openxmlformats.org/officeDocument/2006/relationships" id="260" r:id="Rb64b3cb7d0f84647"/>
    <p:sldId xmlns:r="http://schemas.openxmlformats.org/officeDocument/2006/relationships" id="261" r:id="R89e16376c64540f8"/>
    <p:sldId xmlns:r="http://schemas.openxmlformats.org/officeDocument/2006/relationships" id="262" r:id="R030257ed328a4a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56911c190c4853" /><Relationship Type="http://schemas.openxmlformats.org/officeDocument/2006/relationships/slide" Target="/ppt/slides/slide1.xml" Id="Rbbf5ffb1bf514e96" /><Relationship Type="http://schemas.openxmlformats.org/officeDocument/2006/relationships/slide" Target="/ppt/slides/slide2.xml" Id="R55a75f198c33444b" /><Relationship Type="http://schemas.openxmlformats.org/officeDocument/2006/relationships/slide" Target="/ppt/slides/slide3.xml" Id="R73b6e8b33b304394" /><Relationship Type="http://schemas.openxmlformats.org/officeDocument/2006/relationships/slide" Target="/ppt/slides/slide4.xml" Id="Rff7c978f10ea4f9a" /><Relationship Type="http://schemas.openxmlformats.org/officeDocument/2006/relationships/slide" Target="/ppt/slides/slide5.xml" Id="Rb64b3cb7d0f84647" /><Relationship Type="http://schemas.openxmlformats.org/officeDocument/2006/relationships/slide" Target="/ppt/slides/slide6.xml" Id="R89e16376c64540f8" /><Relationship Type="http://schemas.openxmlformats.org/officeDocument/2006/relationships/slide" Target="/ppt/slides/slide7.xml" Id="R030257ed328a4a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6ec279acc46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57c51676254647" /><Relationship Type="http://schemas.openxmlformats.org/officeDocument/2006/relationships/theme" Target="/ppt/slideMasters/theme/theme1.xml" Id="R00dce6badc68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57c516762546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73d3ac9a842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24644e3df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18970a9d040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b62ecf7cc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e85c317170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1b9ee5cc45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cbdddd2db43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RODQUIST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RODQUIST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−661 617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3 485 102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RØDJE EDQUIST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Safirveien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916 961 413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