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c95e21c34c4e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e10ce0c0494d31"/>
  </p:sldMasterIdLst>
  <p:sldIdLst>
    <p:sldId xmlns:r="http://schemas.openxmlformats.org/officeDocument/2006/relationships" id="256" r:id="R1e67f75daff9478a"/>
    <p:sldId xmlns:r="http://schemas.openxmlformats.org/officeDocument/2006/relationships" id="257" r:id="Rd9966f38e091490f"/>
    <p:sldId xmlns:r="http://schemas.openxmlformats.org/officeDocument/2006/relationships" id="258" r:id="Rf0c313d0948f411f"/>
    <p:sldId xmlns:r="http://schemas.openxmlformats.org/officeDocument/2006/relationships" id="259" r:id="Re48d12a6d2dc45b5"/>
    <p:sldId xmlns:r="http://schemas.openxmlformats.org/officeDocument/2006/relationships" id="260" r:id="R21b85f0b24d54383"/>
    <p:sldId xmlns:r="http://schemas.openxmlformats.org/officeDocument/2006/relationships" id="261" r:id="R60901ca6c0eb4e24"/>
    <p:sldId xmlns:r="http://schemas.openxmlformats.org/officeDocument/2006/relationships" id="262" r:id="R840b26a8b5f145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10ce0c0494d31" /><Relationship Type="http://schemas.openxmlformats.org/officeDocument/2006/relationships/slide" Target="/ppt/slides/slide1.xml" Id="R1e67f75daff9478a" /><Relationship Type="http://schemas.openxmlformats.org/officeDocument/2006/relationships/slide" Target="/ppt/slides/slide2.xml" Id="Rd9966f38e091490f" /><Relationship Type="http://schemas.openxmlformats.org/officeDocument/2006/relationships/slide" Target="/ppt/slides/slide3.xml" Id="Rf0c313d0948f411f" /><Relationship Type="http://schemas.openxmlformats.org/officeDocument/2006/relationships/slide" Target="/ppt/slides/slide4.xml" Id="Re48d12a6d2dc45b5" /><Relationship Type="http://schemas.openxmlformats.org/officeDocument/2006/relationships/slide" Target="/ppt/slides/slide5.xml" Id="R21b85f0b24d54383" /><Relationship Type="http://schemas.openxmlformats.org/officeDocument/2006/relationships/slide" Target="/ppt/slides/slide6.xml" Id="R60901ca6c0eb4e24" /><Relationship Type="http://schemas.openxmlformats.org/officeDocument/2006/relationships/slide" Target="/ppt/slides/slide7.xml" Id="R840b26a8b5f145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0414393cc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97b1afc364467" /><Relationship Type="http://schemas.openxmlformats.org/officeDocument/2006/relationships/theme" Target="/ppt/slideMasters/theme/theme1.xml" Id="R5d273cc7474b4d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a97b1afc3644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4a6d518504b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65059c1b84e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0ba7ad1cd4b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f6a221eba4d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b141af0f1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91eca877d4d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fa2d87fe1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LAOST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LAOST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LAOST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LAOST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LAOST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LAOST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1 312 246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1 312 246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LAOST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STORHOLMEN LARS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LAOST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Moholtvegen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916 962 932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LAOST HOLDING AS</a:t>
            </a:r>
          </a:p>
        </p:txBody>
      </p:sp>
    </p:spTree>
  </p:cSld>
  <p:clrMapOvr>
    <a:masterClrMapping xmlns:a="http://schemas.openxmlformats.org/drawingml/2006/main"/>
  </p:clrMapOvr>
</p:sld>
</file>