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d2843fc43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53af1cb854361"/>
  </p:sldMasterIdLst>
  <p:sldIdLst>
    <p:sldId xmlns:r="http://schemas.openxmlformats.org/officeDocument/2006/relationships" id="256" r:id="R76bcfa01c7824058"/>
    <p:sldId xmlns:r="http://schemas.openxmlformats.org/officeDocument/2006/relationships" id="257" r:id="R0163bc48d9214b8f"/>
    <p:sldId xmlns:r="http://schemas.openxmlformats.org/officeDocument/2006/relationships" id="258" r:id="R45f964655d4245ab"/>
    <p:sldId xmlns:r="http://schemas.openxmlformats.org/officeDocument/2006/relationships" id="259" r:id="R77567e60531b4a76"/>
    <p:sldId xmlns:r="http://schemas.openxmlformats.org/officeDocument/2006/relationships" id="260" r:id="Ra12f1e7e05384ea8"/>
    <p:sldId xmlns:r="http://schemas.openxmlformats.org/officeDocument/2006/relationships" id="261" r:id="R540b0a2a93f34f23"/>
    <p:sldId xmlns:r="http://schemas.openxmlformats.org/officeDocument/2006/relationships" id="262" r:id="R4b2f65fee3a1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53af1cb854361" /><Relationship Type="http://schemas.openxmlformats.org/officeDocument/2006/relationships/slide" Target="/ppt/slides/slide1.xml" Id="R76bcfa01c7824058" /><Relationship Type="http://schemas.openxmlformats.org/officeDocument/2006/relationships/slide" Target="/ppt/slides/slide2.xml" Id="R0163bc48d9214b8f" /><Relationship Type="http://schemas.openxmlformats.org/officeDocument/2006/relationships/slide" Target="/ppt/slides/slide3.xml" Id="R45f964655d4245ab" /><Relationship Type="http://schemas.openxmlformats.org/officeDocument/2006/relationships/slide" Target="/ppt/slides/slide4.xml" Id="R77567e60531b4a76" /><Relationship Type="http://schemas.openxmlformats.org/officeDocument/2006/relationships/slide" Target="/ppt/slides/slide5.xml" Id="Ra12f1e7e05384ea8" /><Relationship Type="http://schemas.openxmlformats.org/officeDocument/2006/relationships/slide" Target="/ppt/slides/slide6.xml" Id="R540b0a2a93f34f23" /><Relationship Type="http://schemas.openxmlformats.org/officeDocument/2006/relationships/slide" Target="/ppt/slides/slide7.xml" Id="R4b2f65fee3a1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1603630ed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6324ca904ac3" /><Relationship Type="http://schemas.openxmlformats.org/officeDocument/2006/relationships/theme" Target="/ppt/slideMasters/theme/theme1.xml" Id="R1295eee6c7c3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e6324ca90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33818c0a4f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cedbefc5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51acd1fdc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cdb705f30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ab23f471a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37237563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a6376249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BERGEN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BERGEN VVS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785 941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Saudalen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22 22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joar.sognefest@comfort.no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www.rorlegger.bergen.no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916 963 602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BERGEN VVS AS</a:t>
            </a:r>
          </a:p>
        </p:txBody>
      </p:sp>
    </p:spTree>
  </p:cSld>
  <p:clrMapOvr>
    <a:masterClrMapping xmlns:a="http://schemas.openxmlformats.org/drawingml/2006/main"/>
  </p:clrMapOvr>
</p:sld>
</file>