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d8c67d292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206969dd0461b"/>
  </p:sldMasterIdLst>
  <p:sldIdLst>
    <p:sldId xmlns:r="http://schemas.openxmlformats.org/officeDocument/2006/relationships" id="256" r:id="Rcf0b107edbec4c9d"/>
    <p:sldId xmlns:r="http://schemas.openxmlformats.org/officeDocument/2006/relationships" id="257" r:id="R9b129b6b88c54b52"/>
    <p:sldId xmlns:r="http://schemas.openxmlformats.org/officeDocument/2006/relationships" id="258" r:id="R66017e1a113149dc"/>
    <p:sldId xmlns:r="http://schemas.openxmlformats.org/officeDocument/2006/relationships" id="259" r:id="R239d20eae7e54da7"/>
    <p:sldId xmlns:r="http://schemas.openxmlformats.org/officeDocument/2006/relationships" id="260" r:id="Rd04a282a5b0544ef"/>
    <p:sldId xmlns:r="http://schemas.openxmlformats.org/officeDocument/2006/relationships" id="261" r:id="R07585ff435ec44f0"/>
    <p:sldId xmlns:r="http://schemas.openxmlformats.org/officeDocument/2006/relationships" id="262" r:id="Rc88bb02fa98e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206969dd0461b" /><Relationship Type="http://schemas.openxmlformats.org/officeDocument/2006/relationships/slide" Target="/ppt/slides/slide1.xml" Id="Rcf0b107edbec4c9d" /><Relationship Type="http://schemas.openxmlformats.org/officeDocument/2006/relationships/slide" Target="/ppt/slides/slide2.xml" Id="R9b129b6b88c54b52" /><Relationship Type="http://schemas.openxmlformats.org/officeDocument/2006/relationships/slide" Target="/ppt/slides/slide3.xml" Id="R66017e1a113149dc" /><Relationship Type="http://schemas.openxmlformats.org/officeDocument/2006/relationships/slide" Target="/ppt/slides/slide4.xml" Id="R239d20eae7e54da7" /><Relationship Type="http://schemas.openxmlformats.org/officeDocument/2006/relationships/slide" Target="/ppt/slides/slide5.xml" Id="Rd04a282a5b0544ef" /><Relationship Type="http://schemas.openxmlformats.org/officeDocument/2006/relationships/slide" Target="/ppt/slides/slide6.xml" Id="R07585ff435ec44f0" /><Relationship Type="http://schemas.openxmlformats.org/officeDocument/2006/relationships/slide" Target="/ppt/slides/slide7.xml" Id="Rc88bb02fa98e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11d6ace8d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d6ae2141451c" /><Relationship Type="http://schemas.openxmlformats.org/officeDocument/2006/relationships/theme" Target="/ppt/slideMasters/theme/theme1.xml" Id="R7bb9fbb6c168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0d6ae2141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2264fce19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9b2943f5a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0f2261dcb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be7b26d8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765170b5f4c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33293d45a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beb6e711d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PARTNERS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JRM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FIKSER VI AS  –  25,8 %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A-C HOLDING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CESIA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josef@npregnskap.no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916 967 799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PARTNERS REGNSKAP AS</a:t>
            </a:r>
          </a:p>
        </p:txBody>
      </p:sp>
    </p:spTree>
  </p:cSld>
  <p:clrMapOvr>
    <a:masterClrMapping xmlns:a="http://schemas.openxmlformats.org/drawingml/2006/main"/>
  </p:clrMapOvr>
</p:sld>
</file>