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12a48cd6a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b8a55c8194f72"/>
  </p:sldMasterIdLst>
  <p:sldIdLst>
    <p:sldId xmlns:r="http://schemas.openxmlformats.org/officeDocument/2006/relationships" id="256" r:id="R418848a7a25945b9"/>
    <p:sldId xmlns:r="http://schemas.openxmlformats.org/officeDocument/2006/relationships" id="257" r:id="Radc3b922a7414530"/>
    <p:sldId xmlns:r="http://schemas.openxmlformats.org/officeDocument/2006/relationships" id="258" r:id="R4e3a8747688b4967"/>
    <p:sldId xmlns:r="http://schemas.openxmlformats.org/officeDocument/2006/relationships" id="259" r:id="Rd012985a400e4eb8"/>
    <p:sldId xmlns:r="http://schemas.openxmlformats.org/officeDocument/2006/relationships" id="260" r:id="Ra4f7589d89894895"/>
    <p:sldId xmlns:r="http://schemas.openxmlformats.org/officeDocument/2006/relationships" id="261" r:id="R3627c7bfa1004299"/>
    <p:sldId xmlns:r="http://schemas.openxmlformats.org/officeDocument/2006/relationships" id="262" r:id="R8e8091a714f5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b8a55c8194f72" /><Relationship Type="http://schemas.openxmlformats.org/officeDocument/2006/relationships/slide" Target="/ppt/slides/slide1.xml" Id="R418848a7a25945b9" /><Relationship Type="http://schemas.openxmlformats.org/officeDocument/2006/relationships/slide" Target="/ppt/slides/slide2.xml" Id="Radc3b922a7414530" /><Relationship Type="http://schemas.openxmlformats.org/officeDocument/2006/relationships/slide" Target="/ppt/slides/slide3.xml" Id="R4e3a8747688b4967" /><Relationship Type="http://schemas.openxmlformats.org/officeDocument/2006/relationships/slide" Target="/ppt/slides/slide4.xml" Id="Rd012985a400e4eb8" /><Relationship Type="http://schemas.openxmlformats.org/officeDocument/2006/relationships/slide" Target="/ppt/slides/slide5.xml" Id="Ra4f7589d89894895" /><Relationship Type="http://schemas.openxmlformats.org/officeDocument/2006/relationships/slide" Target="/ppt/slides/slide6.xml" Id="R3627c7bfa1004299" /><Relationship Type="http://schemas.openxmlformats.org/officeDocument/2006/relationships/slide" Target="/ppt/slides/slide7.xml" Id="R8e8091a714f5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32dfe0867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4ebe037244bc8" /><Relationship Type="http://schemas.openxmlformats.org/officeDocument/2006/relationships/theme" Target="/ppt/slideMasters/theme/theme1.xml" Id="R41c2e9e3c58b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4ebe03724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7a4e57463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52b208a22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f67403154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62a5bfdf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056b23824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4d1b09e09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5d5d46380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AQUAGROUP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1 250 897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YUSUPHA GILLEN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Tajevegen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www.aquagroup.as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