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1b0af8cde741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c0388e67594aa9"/>
  </p:sldMasterIdLst>
  <p:sldIdLst>
    <p:sldId xmlns:r="http://schemas.openxmlformats.org/officeDocument/2006/relationships" id="256" r:id="Rc87aab0aced44f63"/>
    <p:sldId xmlns:r="http://schemas.openxmlformats.org/officeDocument/2006/relationships" id="257" r:id="R986f414088414823"/>
    <p:sldId xmlns:r="http://schemas.openxmlformats.org/officeDocument/2006/relationships" id="258" r:id="R50feb9ac58084ada"/>
    <p:sldId xmlns:r="http://schemas.openxmlformats.org/officeDocument/2006/relationships" id="259" r:id="R78b4139020524520"/>
    <p:sldId xmlns:r="http://schemas.openxmlformats.org/officeDocument/2006/relationships" id="260" r:id="R7bde0afd7ad7435b"/>
    <p:sldId xmlns:r="http://schemas.openxmlformats.org/officeDocument/2006/relationships" id="261" r:id="R8191b542d63340c7"/>
    <p:sldId xmlns:r="http://schemas.openxmlformats.org/officeDocument/2006/relationships" id="262" r:id="R4512c1fb3a9f4b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0388e67594aa9" /><Relationship Type="http://schemas.openxmlformats.org/officeDocument/2006/relationships/slide" Target="/ppt/slides/slide1.xml" Id="Rc87aab0aced44f63" /><Relationship Type="http://schemas.openxmlformats.org/officeDocument/2006/relationships/slide" Target="/ppt/slides/slide2.xml" Id="R986f414088414823" /><Relationship Type="http://schemas.openxmlformats.org/officeDocument/2006/relationships/slide" Target="/ppt/slides/slide3.xml" Id="R50feb9ac58084ada" /><Relationship Type="http://schemas.openxmlformats.org/officeDocument/2006/relationships/slide" Target="/ppt/slides/slide4.xml" Id="R78b4139020524520" /><Relationship Type="http://schemas.openxmlformats.org/officeDocument/2006/relationships/slide" Target="/ppt/slides/slide5.xml" Id="R7bde0afd7ad7435b" /><Relationship Type="http://schemas.openxmlformats.org/officeDocument/2006/relationships/slide" Target="/ppt/slides/slide6.xml" Id="R8191b542d63340c7" /><Relationship Type="http://schemas.openxmlformats.org/officeDocument/2006/relationships/slide" Target="/ppt/slides/slide7.xml" Id="R4512c1fb3a9f4b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a7b6123cf47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44f2c571b4d1c" /><Relationship Type="http://schemas.openxmlformats.org/officeDocument/2006/relationships/theme" Target="/ppt/slideMasters/theme/theme1.xml" Id="Re124f3ddab4a43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a44f2c571b4d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f9e9af01f4e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cadc8d28a40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30a3043c140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f7a0719a248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53e9e3ec146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140ffb83e41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13550265741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VARDEN MASKIN AS ble etablert [år] og holder til i Sirevåg.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4 182 165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435 837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350 885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3 068 663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5 115 789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OGNA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4364 Sirevåg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916 980 205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VARDEN MASKIN AS</a:t>
            </a:r>
          </a:p>
        </p:txBody>
      </p:sp>
    </p:spTree>
  </p:cSld>
  <p:clrMapOvr>
    <a:masterClrMapping xmlns:a="http://schemas.openxmlformats.org/drawingml/2006/main"/>
  </p:clrMapOvr>
</p:sld>
</file>