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783da6d6247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e35708e7c54f50"/>
  </p:sldMasterIdLst>
  <p:sldIdLst>
    <p:sldId xmlns:r="http://schemas.openxmlformats.org/officeDocument/2006/relationships" id="256" r:id="Rb84563701c5d47e8"/>
    <p:sldId xmlns:r="http://schemas.openxmlformats.org/officeDocument/2006/relationships" id="257" r:id="Rb96c2f6ef78b4acd"/>
    <p:sldId xmlns:r="http://schemas.openxmlformats.org/officeDocument/2006/relationships" id="258" r:id="Rfb9188a9bf364402"/>
    <p:sldId xmlns:r="http://schemas.openxmlformats.org/officeDocument/2006/relationships" id="259" r:id="R27d1046e561749e4"/>
    <p:sldId xmlns:r="http://schemas.openxmlformats.org/officeDocument/2006/relationships" id="260" r:id="R4a2b417c9d204be0"/>
    <p:sldId xmlns:r="http://schemas.openxmlformats.org/officeDocument/2006/relationships" id="261" r:id="R131ab9129f974dfc"/>
    <p:sldId xmlns:r="http://schemas.openxmlformats.org/officeDocument/2006/relationships" id="262" r:id="Rd1ab82764e73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35708e7c54f50" /><Relationship Type="http://schemas.openxmlformats.org/officeDocument/2006/relationships/slide" Target="/ppt/slides/slide1.xml" Id="Rb84563701c5d47e8" /><Relationship Type="http://schemas.openxmlformats.org/officeDocument/2006/relationships/slide" Target="/ppt/slides/slide2.xml" Id="Rb96c2f6ef78b4acd" /><Relationship Type="http://schemas.openxmlformats.org/officeDocument/2006/relationships/slide" Target="/ppt/slides/slide3.xml" Id="Rfb9188a9bf364402" /><Relationship Type="http://schemas.openxmlformats.org/officeDocument/2006/relationships/slide" Target="/ppt/slides/slide4.xml" Id="R27d1046e561749e4" /><Relationship Type="http://schemas.openxmlformats.org/officeDocument/2006/relationships/slide" Target="/ppt/slides/slide5.xml" Id="R4a2b417c9d204be0" /><Relationship Type="http://schemas.openxmlformats.org/officeDocument/2006/relationships/slide" Target="/ppt/slides/slide6.xml" Id="R131ab9129f974dfc" /><Relationship Type="http://schemas.openxmlformats.org/officeDocument/2006/relationships/slide" Target="/ppt/slides/slide7.xml" Id="Rd1ab82764e73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ce22456dc4b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4e4f7960a48ee" /><Relationship Type="http://schemas.openxmlformats.org/officeDocument/2006/relationships/theme" Target="/ppt/slideMasters/theme/theme1.xml" Id="R88ca2895898a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f4e4f7960a48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2528b6b21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c6606e595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a091efc6146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54b46f134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387cf9d4c40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9f369321c4c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ed69ce114e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KVELLUREN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KVELLUREN HOLDING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2 395 670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1 527 836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14 078 842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14 833 851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LANGEMYR ANNE MARIE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LANGEMYR ØYVIND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Kvellurveien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916 988 451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KVELLUREN HOLDING AS</a:t>
            </a:r>
          </a:p>
        </p:txBody>
      </p:sp>
    </p:spTree>
  </p:cSld>
  <p:clrMapOvr>
    <a:masterClrMapping xmlns:a="http://schemas.openxmlformats.org/drawingml/2006/main"/>
  </p:clrMapOvr>
</p:sld>
</file>