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6f92f83af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f39e002344be4"/>
  </p:sldMasterIdLst>
  <p:sldIdLst>
    <p:sldId xmlns:r="http://schemas.openxmlformats.org/officeDocument/2006/relationships" id="256" r:id="R4055137be4e54edd"/>
    <p:sldId xmlns:r="http://schemas.openxmlformats.org/officeDocument/2006/relationships" id="257" r:id="R1375e6de9d914190"/>
    <p:sldId xmlns:r="http://schemas.openxmlformats.org/officeDocument/2006/relationships" id="258" r:id="R91c18229264d4e73"/>
    <p:sldId xmlns:r="http://schemas.openxmlformats.org/officeDocument/2006/relationships" id="259" r:id="Rfb28affd21754eff"/>
    <p:sldId xmlns:r="http://schemas.openxmlformats.org/officeDocument/2006/relationships" id="260" r:id="Re47fe8d8e69d450f"/>
    <p:sldId xmlns:r="http://schemas.openxmlformats.org/officeDocument/2006/relationships" id="261" r:id="R7012b38ab2d9497a"/>
    <p:sldId xmlns:r="http://schemas.openxmlformats.org/officeDocument/2006/relationships" id="262" r:id="R5ce97adb83b3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39e002344be4" /><Relationship Type="http://schemas.openxmlformats.org/officeDocument/2006/relationships/slide" Target="/ppt/slides/slide1.xml" Id="R4055137be4e54edd" /><Relationship Type="http://schemas.openxmlformats.org/officeDocument/2006/relationships/slide" Target="/ppt/slides/slide2.xml" Id="R1375e6de9d914190" /><Relationship Type="http://schemas.openxmlformats.org/officeDocument/2006/relationships/slide" Target="/ppt/slides/slide3.xml" Id="R91c18229264d4e73" /><Relationship Type="http://schemas.openxmlformats.org/officeDocument/2006/relationships/slide" Target="/ppt/slides/slide4.xml" Id="Rfb28affd21754eff" /><Relationship Type="http://schemas.openxmlformats.org/officeDocument/2006/relationships/slide" Target="/ppt/slides/slide5.xml" Id="Re47fe8d8e69d450f" /><Relationship Type="http://schemas.openxmlformats.org/officeDocument/2006/relationships/slide" Target="/ppt/slides/slide6.xml" Id="R7012b38ab2d9497a" /><Relationship Type="http://schemas.openxmlformats.org/officeDocument/2006/relationships/slide" Target="/ppt/slides/slide7.xml" Id="R5ce97adb83b3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db0175289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b0ff65fa4e14" /><Relationship Type="http://schemas.openxmlformats.org/officeDocument/2006/relationships/theme" Target="/ppt/slideMasters/theme/theme1.xml" Id="Rc3b4b07a790c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4b0ff65fa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924a9b24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00f29bef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7cd87140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8f74f158f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f4c70e70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7b93a9334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054c358a0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HUS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48 721 438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−14 702 296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−15 820 170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−9 153 003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28 758 816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ESRO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CHRIAR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EIENDOMSUTVIKLING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Storms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916 989 601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HUS AS</a:t>
            </a:r>
          </a:p>
        </p:txBody>
      </p:sp>
    </p:spTree>
  </p:cSld>
  <p:clrMapOvr>
    <a:masterClrMapping xmlns:a="http://schemas.openxmlformats.org/drawingml/2006/main"/>
  </p:clrMapOvr>
</p:sld>
</file>