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b9d6053a1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51315976f45e8"/>
  </p:sldMasterIdLst>
  <p:sldIdLst>
    <p:sldId xmlns:r="http://schemas.openxmlformats.org/officeDocument/2006/relationships" id="256" r:id="R0e1c396cf8464332"/>
    <p:sldId xmlns:r="http://schemas.openxmlformats.org/officeDocument/2006/relationships" id="257" r:id="R8dd07108d5f74741"/>
    <p:sldId xmlns:r="http://schemas.openxmlformats.org/officeDocument/2006/relationships" id="258" r:id="R610028b10c2a4ff0"/>
    <p:sldId xmlns:r="http://schemas.openxmlformats.org/officeDocument/2006/relationships" id="259" r:id="Ra5cc622e68ba4e45"/>
    <p:sldId xmlns:r="http://schemas.openxmlformats.org/officeDocument/2006/relationships" id="260" r:id="R03d7a5e4ee084f9b"/>
    <p:sldId xmlns:r="http://schemas.openxmlformats.org/officeDocument/2006/relationships" id="261" r:id="Rb1c9594a92934d0a"/>
    <p:sldId xmlns:r="http://schemas.openxmlformats.org/officeDocument/2006/relationships" id="262" r:id="R9495ff17c6e7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51315976f45e8" /><Relationship Type="http://schemas.openxmlformats.org/officeDocument/2006/relationships/slide" Target="/ppt/slides/slide1.xml" Id="R0e1c396cf8464332" /><Relationship Type="http://schemas.openxmlformats.org/officeDocument/2006/relationships/slide" Target="/ppt/slides/slide2.xml" Id="R8dd07108d5f74741" /><Relationship Type="http://schemas.openxmlformats.org/officeDocument/2006/relationships/slide" Target="/ppt/slides/slide3.xml" Id="R610028b10c2a4ff0" /><Relationship Type="http://schemas.openxmlformats.org/officeDocument/2006/relationships/slide" Target="/ppt/slides/slide4.xml" Id="Ra5cc622e68ba4e45" /><Relationship Type="http://schemas.openxmlformats.org/officeDocument/2006/relationships/slide" Target="/ppt/slides/slide5.xml" Id="R03d7a5e4ee084f9b" /><Relationship Type="http://schemas.openxmlformats.org/officeDocument/2006/relationships/slide" Target="/ppt/slides/slide6.xml" Id="Rb1c9594a92934d0a" /><Relationship Type="http://schemas.openxmlformats.org/officeDocument/2006/relationships/slide" Target="/ppt/slides/slide7.xml" Id="R9495ff17c6e7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af7e31b08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4bca6c2bd4998" /><Relationship Type="http://schemas.openxmlformats.org/officeDocument/2006/relationships/theme" Target="/ppt/slideMasters/theme/theme1.xml" Id="R0a7608062774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4bca6c2bd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6f81e5ca4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49cfd9f41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96efc2f3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40001f3c3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5046025b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a5e7b451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29552009d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G1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24 011 453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GJERTSEN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INGE GULLIKSEN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G1 HOLDING AS</a:t>
            </a:r>
          </a:p>
        </p:txBody>
      </p:sp>
    </p:spTree>
  </p:cSld>
  <p:clrMapOvr>
    <a:masterClrMapping xmlns:a="http://schemas.openxmlformats.org/drawingml/2006/main"/>
  </p:clrMapOvr>
</p:sld>
</file>