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002ba7213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d908856f142cc"/>
  </p:sldMasterIdLst>
  <p:sldIdLst>
    <p:sldId xmlns:r="http://schemas.openxmlformats.org/officeDocument/2006/relationships" id="256" r:id="R4fa4b01d8e5545fc"/>
    <p:sldId xmlns:r="http://schemas.openxmlformats.org/officeDocument/2006/relationships" id="257" r:id="R1726cf34c16f444d"/>
    <p:sldId xmlns:r="http://schemas.openxmlformats.org/officeDocument/2006/relationships" id="258" r:id="R2162281243a64c08"/>
    <p:sldId xmlns:r="http://schemas.openxmlformats.org/officeDocument/2006/relationships" id="259" r:id="R11a87b36154b4b07"/>
    <p:sldId xmlns:r="http://schemas.openxmlformats.org/officeDocument/2006/relationships" id="260" r:id="R302b8b97fc6b49f5"/>
    <p:sldId xmlns:r="http://schemas.openxmlformats.org/officeDocument/2006/relationships" id="261" r:id="Rc7327d595cf545f8"/>
    <p:sldId xmlns:r="http://schemas.openxmlformats.org/officeDocument/2006/relationships" id="262" r:id="R27390f2edf96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d908856f142cc" /><Relationship Type="http://schemas.openxmlformats.org/officeDocument/2006/relationships/slide" Target="/ppt/slides/slide1.xml" Id="R4fa4b01d8e5545fc" /><Relationship Type="http://schemas.openxmlformats.org/officeDocument/2006/relationships/slide" Target="/ppt/slides/slide2.xml" Id="R1726cf34c16f444d" /><Relationship Type="http://schemas.openxmlformats.org/officeDocument/2006/relationships/slide" Target="/ppt/slides/slide3.xml" Id="R2162281243a64c08" /><Relationship Type="http://schemas.openxmlformats.org/officeDocument/2006/relationships/slide" Target="/ppt/slides/slide4.xml" Id="R11a87b36154b4b07" /><Relationship Type="http://schemas.openxmlformats.org/officeDocument/2006/relationships/slide" Target="/ppt/slides/slide5.xml" Id="R302b8b97fc6b49f5" /><Relationship Type="http://schemas.openxmlformats.org/officeDocument/2006/relationships/slide" Target="/ppt/slides/slide6.xml" Id="Rc7327d595cf545f8" /><Relationship Type="http://schemas.openxmlformats.org/officeDocument/2006/relationships/slide" Target="/ppt/slides/slide7.xml" Id="R27390f2edf96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698464300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433d76584cde" /><Relationship Type="http://schemas.openxmlformats.org/officeDocument/2006/relationships/theme" Target="/ppt/slideMasters/theme/theme1.xml" Id="R9e1806f06b3e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a433d7658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2bda24659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ce5afe8a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faf3cad10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bea5a0a0b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1b2e15d7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f0039f71d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2e1b535b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SØRSDAL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SØRSDAL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SØRSDAL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916 998 392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SØRSDAL HOLDING AS</a:t>
            </a:r>
          </a:p>
        </p:txBody>
      </p:sp>
    </p:spTree>
  </p:cSld>
  <p:clrMapOvr>
    <a:masterClrMapping xmlns:a="http://schemas.openxmlformats.org/drawingml/2006/main"/>
  </p:clrMapOvr>
</p:sld>
</file>