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8f5093eb4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c26a430654bb9"/>
  </p:sldMasterIdLst>
  <p:sldIdLst>
    <p:sldId xmlns:r="http://schemas.openxmlformats.org/officeDocument/2006/relationships" id="256" r:id="R57defe28974f4f30"/>
    <p:sldId xmlns:r="http://schemas.openxmlformats.org/officeDocument/2006/relationships" id="257" r:id="Re8b89770bb144746"/>
    <p:sldId xmlns:r="http://schemas.openxmlformats.org/officeDocument/2006/relationships" id="258" r:id="R055ee0885d8c4e9f"/>
    <p:sldId xmlns:r="http://schemas.openxmlformats.org/officeDocument/2006/relationships" id="259" r:id="R61e3e2ebe40d44dc"/>
    <p:sldId xmlns:r="http://schemas.openxmlformats.org/officeDocument/2006/relationships" id="260" r:id="R30fce2d2bd974321"/>
    <p:sldId xmlns:r="http://schemas.openxmlformats.org/officeDocument/2006/relationships" id="261" r:id="R3fed786f31424ff9"/>
    <p:sldId xmlns:r="http://schemas.openxmlformats.org/officeDocument/2006/relationships" id="262" r:id="Re3a4b18667b7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c26a430654bb9" /><Relationship Type="http://schemas.openxmlformats.org/officeDocument/2006/relationships/slide" Target="/ppt/slides/slide1.xml" Id="R57defe28974f4f30" /><Relationship Type="http://schemas.openxmlformats.org/officeDocument/2006/relationships/slide" Target="/ppt/slides/slide2.xml" Id="Re8b89770bb144746" /><Relationship Type="http://schemas.openxmlformats.org/officeDocument/2006/relationships/slide" Target="/ppt/slides/slide3.xml" Id="R055ee0885d8c4e9f" /><Relationship Type="http://schemas.openxmlformats.org/officeDocument/2006/relationships/slide" Target="/ppt/slides/slide4.xml" Id="R61e3e2ebe40d44dc" /><Relationship Type="http://schemas.openxmlformats.org/officeDocument/2006/relationships/slide" Target="/ppt/slides/slide5.xml" Id="R30fce2d2bd974321" /><Relationship Type="http://schemas.openxmlformats.org/officeDocument/2006/relationships/slide" Target="/ppt/slides/slide6.xml" Id="R3fed786f31424ff9" /><Relationship Type="http://schemas.openxmlformats.org/officeDocument/2006/relationships/slide" Target="/ppt/slides/slide7.xml" Id="Re3a4b18667b7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4f11b27b8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f76ccd23e48f2" /><Relationship Type="http://schemas.openxmlformats.org/officeDocument/2006/relationships/theme" Target="/ppt/slideMasters/theme/theme1.xml" Id="Rea6ddf90702e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f76ccd23e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799a17dd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e0d40324e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5127d78a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3ea743697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9cc9c999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8410c3b8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d4f713d46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4 994 969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KNUT NORHEIM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