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9c75658160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93292934b4312"/>
  </p:sldMasterIdLst>
  <p:sldIdLst>
    <p:sldId xmlns:r="http://schemas.openxmlformats.org/officeDocument/2006/relationships" id="256" r:id="Refff78a83c394e91"/>
    <p:sldId xmlns:r="http://schemas.openxmlformats.org/officeDocument/2006/relationships" id="257" r:id="Rcd9dae9be2174542"/>
    <p:sldId xmlns:r="http://schemas.openxmlformats.org/officeDocument/2006/relationships" id="258" r:id="R90c8c788992e4e2e"/>
    <p:sldId xmlns:r="http://schemas.openxmlformats.org/officeDocument/2006/relationships" id="259" r:id="R1224428d98b94269"/>
    <p:sldId xmlns:r="http://schemas.openxmlformats.org/officeDocument/2006/relationships" id="260" r:id="Rc5d62935a2c743f5"/>
    <p:sldId xmlns:r="http://schemas.openxmlformats.org/officeDocument/2006/relationships" id="261" r:id="R3e5be84c554747b3"/>
    <p:sldId xmlns:r="http://schemas.openxmlformats.org/officeDocument/2006/relationships" id="262" r:id="R60028162cd3d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93292934b4312" /><Relationship Type="http://schemas.openxmlformats.org/officeDocument/2006/relationships/slide" Target="/ppt/slides/slide1.xml" Id="Refff78a83c394e91" /><Relationship Type="http://schemas.openxmlformats.org/officeDocument/2006/relationships/slide" Target="/ppt/slides/slide2.xml" Id="Rcd9dae9be2174542" /><Relationship Type="http://schemas.openxmlformats.org/officeDocument/2006/relationships/slide" Target="/ppt/slides/slide3.xml" Id="R90c8c788992e4e2e" /><Relationship Type="http://schemas.openxmlformats.org/officeDocument/2006/relationships/slide" Target="/ppt/slides/slide4.xml" Id="R1224428d98b94269" /><Relationship Type="http://schemas.openxmlformats.org/officeDocument/2006/relationships/slide" Target="/ppt/slides/slide5.xml" Id="Rc5d62935a2c743f5" /><Relationship Type="http://schemas.openxmlformats.org/officeDocument/2006/relationships/slide" Target="/ppt/slides/slide6.xml" Id="R3e5be84c554747b3" /><Relationship Type="http://schemas.openxmlformats.org/officeDocument/2006/relationships/slide" Target="/ppt/slides/slide7.xml" Id="R60028162cd3d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eeef5afc8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29d21447647a8" /><Relationship Type="http://schemas.openxmlformats.org/officeDocument/2006/relationships/theme" Target="/ppt/slideMasters/theme/theme1.xml" Id="Rb061210dbe7146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529d214476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5dcb545c6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39245adf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c367abb36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a5cb68c90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e97ab800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cad208c0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cc9acbaba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TONK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2 444 260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TOM OLAF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Ørsnes Brygge 1T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917 005 230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TONK INVEST AS</a:t>
            </a:r>
          </a:p>
        </p:txBody>
      </p:sp>
    </p:spTree>
  </p:cSld>
  <p:clrMapOvr>
    <a:masterClrMapping xmlns:a="http://schemas.openxmlformats.org/drawingml/2006/main"/>
  </p:clrMapOvr>
</p:sld>
</file>