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6f178dd9c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62dabf6d04b93"/>
  </p:sldMasterIdLst>
  <p:sldIdLst>
    <p:sldId xmlns:r="http://schemas.openxmlformats.org/officeDocument/2006/relationships" id="256" r:id="R5b6f7d3409bd4263"/>
    <p:sldId xmlns:r="http://schemas.openxmlformats.org/officeDocument/2006/relationships" id="257" r:id="R922ed19d4697404c"/>
    <p:sldId xmlns:r="http://schemas.openxmlformats.org/officeDocument/2006/relationships" id="258" r:id="R4aa7bd848a344251"/>
    <p:sldId xmlns:r="http://schemas.openxmlformats.org/officeDocument/2006/relationships" id="259" r:id="R2e19349a01754951"/>
    <p:sldId xmlns:r="http://schemas.openxmlformats.org/officeDocument/2006/relationships" id="260" r:id="R229ec30e6eee4065"/>
    <p:sldId xmlns:r="http://schemas.openxmlformats.org/officeDocument/2006/relationships" id="261" r:id="Rcb12f608c2dd41d2"/>
    <p:sldId xmlns:r="http://schemas.openxmlformats.org/officeDocument/2006/relationships" id="262" r:id="Rd21c847ce027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62dabf6d04b93" /><Relationship Type="http://schemas.openxmlformats.org/officeDocument/2006/relationships/slide" Target="/ppt/slides/slide1.xml" Id="R5b6f7d3409bd4263" /><Relationship Type="http://schemas.openxmlformats.org/officeDocument/2006/relationships/slide" Target="/ppt/slides/slide2.xml" Id="R922ed19d4697404c" /><Relationship Type="http://schemas.openxmlformats.org/officeDocument/2006/relationships/slide" Target="/ppt/slides/slide3.xml" Id="R4aa7bd848a344251" /><Relationship Type="http://schemas.openxmlformats.org/officeDocument/2006/relationships/slide" Target="/ppt/slides/slide4.xml" Id="R2e19349a01754951" /><Relationship Type="http://schemas.openxmlformats.org/officeDocument/2006/relationships/slide" Target="/ppt/slides/slide5.xml" Id="R229ec30e6eee4065" /><Relationship Type="http://schemas.openxmlformats.org/officeDocument/2006/relationships/slide" Target="/ppt/slides/slide6.xml" Id="Rcb12f608c2dd41d2" /><Relationship Type="http://schemas.openxmlformats.org/officeDocument/2006/relationships/slide" Target="/ppt/slides/slide7.xml" Id="Rd21c847ce027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65f728d96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b6fdfe0345a6" /><Relationship Type="http://schemas.openxmlformats.org/officeDocument/2006/relationships/theme" Target="/ppt/slideMasters/theme/theme1.xml" Id="Rd211aab5314c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9b6fdfe03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82a163c6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b68e8b5b0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489a9294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6228acdd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5620645a5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02603b30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b322f1d2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8 340 245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53 483 265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60 874 107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HOLM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Holm Nilsen, Holmendammen terrasse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917 016 801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CIEL AS</a:t>
            </a:r>
          </a:p>
        </p:txBody>
      </p:sp>
    </p:spTree>
  </p:cSld>
  <p:clrMapOvr>
    <a:masterClrMapping xmlns:a="http://schemas.openxmlformats.org/drawingml/2006/main"/>
  </p:clrMapOvr>
</p:sld>
</file>