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ffb54aa20948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df4fbf47bc404e"/>
  </p:sldMasterIdLst>
  <p:sldIdLst>
    <p:sldId xmlns:r="http://schemas.openxmlformats.org/officeDocument/2006/relationships" id="256" r:id="R1d557fb8603f402d"/>
    <p:sldId xmlns:r="http://schemas.openxmlformats.org/officeDocument/2006/relationships" id="257" r:id="Ra90fbbaf1a734ba3"/>
    <p:sldId xmlns:r="http://schemas.openxmlformats.org/officeDocument/2006/relationships" id="258" r:id="Rc96d5bb675f04476"/>
    <p:sldId xmlns:r="http://schemas.openxmlformats.org/officeDocument/2006/relationships" id="259" r:id="R270517b3defa48be"/>
    <p:sldId xmlns:r="http://schemas.openxmlformats.org/officeDocument/2006/relationships" id="260" r:id="Rcbda6fc00629490d"/>
    <p:sldId xmlns:r="http://schemas.openxmlformats.org/officeDocument/2006/relationships" id="261" r:id="R05be9273a2054e47"/>
    <p:sldId xmlns:r="http://schemas.openxmlformats.org/officeDocument/2006/relationships" id="262" r:id="R97514d73e4bd4b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df4fbf47bc404e" /><Relationship Type="http://schemas.openxmlformats.org/officeDocument/2006/relationships/slide" Target="/ppt/slides/slide1.xml" Id="R1d557fb8603f402d" /><Relationship Type="http://schemas.openxmlformats.org/officeDocument/2006/relationships/slide" Target="/ppt/slides/slide2.xml" Id="Ra90fbbaf1a734ba3" /><Relationship Type="http://schemas.openxmlformats.org/officeDocument/2006/relationships/slide" Target="/ppt/slides/slide3.xml" Id="Rc96d5bb675f04476" /><Relationship Type="http://schemas.openxmlformats.org/officeDocument/2006/relationships/slide" Target="/ppt/slides/slide4.xml" Id="R270517b3defa48be" /><Relationship Type="http://schemas.openxmlformats.org/officeDocument/2006/relationships/slide" Target="/ppt/slides/slide5.xml" Id="Rcbda6fc00629490d" /><Relationship Type="http://schemas.openxmlformats.org/officeDocument/2006/relationships/slide" Target="/ppt/slides/slide6.xml" Id="R05be9273a2054e47" /><Relationship Type="http://schemas.openxmlformats.org/officeDocument/2006/relationships/slide" Target="/ppt/slides/slide7.xml" Id="R97514d73e4bd4b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64fafc998d45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9cf7ca10a42db" /><Relationship Type="http://schemas.openxmlformats.org/officeDocument/2006/relationships/theme" Target="/ppt/slideMasters/theme/theme1.xml" Id="Rdf386ed8cf4244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79cf7ca10a42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398e46eae47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1f2f94fd44f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80564db924a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caa1d7f6d47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73df2754043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8c3b6bb394b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f099128ca43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KRESKO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KRESKO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KRESKO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KRESKO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KRESKO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KRESKO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16 711 370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141 049 824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152 360 814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KRESKO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ANDVORD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KRESKO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Andvord AS, Nedre Vollgate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917 020 949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KRESKO INVEST AS</a:t>
            </a:r>
          </a:p>
        </p:txBody>
      </p:sp>
    </p:spTree>
  </p:cSld>
  <p:clrMapOvr>
    <a:masterClrMapping xmlns:a="http://schemas.openxmlformats.org/drawingml/2006/main"/>
  </p:clrMapOvr>
</p:sld>
</file>