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6388c86d7f44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f7f377ece242b0"/>
  </p:sldMasterIdLst>
  <p:sldIdLst>
    <p:sldId xmlns:r="http://schemas.openxmlformats.org/officeDocument/2006/relationships" id="256" r:id="R8a50456ea0dc4f34"/>
    <p:sldId xmlns:r="http://schemas.openxmlformats.org/officeDocument/2006/relationships" id="257" r:id="R98d6550ae0d1460c"/>
    <p:sldId xmlns:r="http://schemas.openxmlformats.org/officeDocument/2006/relationships" id="258" r:id="R0700842ef4c34754"/>
    <p:sldId xmlns:r="http://schemas.openxmlformats.org/officeDocument/2006/relationships" id="259" r:id="R96b1533694644030"/>
    <p:sldId xmlns:r="http://schemas.openxmlformats.org/officeDocument/2006/relationships" id="260" r:id="Rd264e2305dbc4e83"/>
    <p:sldId xmlns:r="http://schemas.openxmlformats.org/officeDocument/2006/relationships" id="261" r:id="R653e2308abe44626"/>
    <p:sldId xmlns:r="http://schemas.openxmlformats.org/officeDocument/2006/relationships" id="262" r:id="R95e0f3bd2a5844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f7f377ece242b0" /><Relationship Type="http://schemas.openxmlformats.org/officeDocument/2006/relationships/slide" Target="/ppt/slides/slide1.xml" Id="R8a50456ea0dc4f34" /><Relationship Type="http://schemas.openxmlformats.org/officeDocument/2006/relationships/slide" Target="/ppt/slides/slide2.xml" Id="R98d6550ae0d1460c" /><Relationship Type="http://schemas.openxmlformats.org/officeDocument/2006/relationships/slide" Target="/ppt/slides/slide3.xml" Id="R0700842ef4c34754" /><Relationship Type="http://schemas.openxmlformats.org/officeDocument/2006/relationships/slide" Target="/ppt/slides/slide4.xml" Id="R96b1533694644030" /><Relationship Type="http://schemas.openxmlformats.org/officeDocument/2006/relationships/slide" Target="/ppt/slides/slide5.xml" Id="Rd264e2305dbc4e83" /><Relationship Type="http://schemas.openxmlformats.org/officeDocument/2006/relationships/slide" Target="/ppt/slides/slide6.xml" Id="R653e2308abe44626" /><Relationship Type="http://schemas.openxmlformats.org/officeDocument/2006/relationships/slide" Target="/ppt/slides/slide7.xml" Id="R95e0f3bd2a5844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686f4443094f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f745cc14041b4" /><Relationship Type="http://schemas.openxmlformats.org/officeDocument/2006/relationships/theme" Target="/ppt/slideMasters/theme/theme1.xml" Id="Rbf693cf4aa3e41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7f745cc14041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24c0a8acf40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7523fc88943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71ff5846c4f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5c57b870e43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961ac9f5949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4097f25f94c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d6aaa3b5447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18 635 079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145 860 777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161 578 923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RICHARD NICOLAI ANDVORD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Andvord AS, Nedre Vollgate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917 029 288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RINA INVEST AS</a:t>
            </a:r>
          </a:p>
        </p:txBody>
      </p:sp>
    </p:spTree>
  </p:cSld>
  <p:clrMapOvr>
    <a:masterClrMapping xmlns:a="http://schemas.openxmlformats.org/drawingml/2006/main"/>
  </p:clrMapOvr>
</p:sld>
</file>