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f73282ac6a4b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dc95d5f7b14b3f"/>
  </p:sldMasterIdLst>
  <p:sldIdLst>
    <p:sldId xmlns:r="http://schemas.openxmlformats.org/officeDocument/2006/relationships" id="256" r:id="Rd547aa553efb439b"/>
    <p:sldId xmlns:r="http://schemas.openxmlformats.org/officeDocument/2006/relationships" id="257" r:id="Rf8fa9f6693f947a9"/>
    <p:sldId xmlns:r="http://schemas.openxmlformats.org/officeDocument/2006/relationships" id="258" r:id="Rbc657ba4cfd7431e"/>
    <p:sldId xmlns:r="http://schemas.openxmlformats.org/officeDocument/2006/relationships" id="259" r:id="Rc12e0053516b4439"/>
    <p:sldId xmlns:r="http://schemas.openxmlformats.org/officeDocument/2006/relationships" id="260" r:id="Rd52814b0008b4889"/>
    <p:sldId xmlns:r="http://schemas.openxmlformats.org/officeDocument/2006/relationships" id="261" r:id="R40a417a3fd9744cd"/>
    <p:sldId xmlns:r="http://schemas.openxmlformats.org/officeDocument/2006/relationships" id="262" r:id="R3cfda21107374e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dc95d5f7b14b3f" /><Relationship Type="http://schemas.openxmlformats.org/officeDocument/2006/relationships/slide" Target="/ppt/slides/slide1.xml" Id="Rd547aa553efb439b" /><Relationship Type="http://schemas.openxmlformats.org/officeDocument/2006/relationships/slide" Target="/ppt/slides/slide2.xml" Id="Rf8fa9f6693f947a9" /><Relationship Type="http://schemas.openxmlformats.org/officeDocument/2006/relationships/slide" Target="/ppt/slides/slide3.xml" Id="Rbc657ba4cfd7431e" /><Relationship Type="http://schemas.openxmlformats.org/officeDocument/2006/relationships/slide" Target="/ppt/slides/slide4.xml" Id="Rc12e0053516b4439" /><Relationship Type="http://schemas.openxmlformats.org/officeDocument/2006/relationships/slide" Target="/ppt/slides/slide5.xml" Id="Rd52814b0008b4889" /><Relationship Type="http://schemas.openxmlformats.org/officeDocument/2006/relationships/slide" Target="/ppt/slides/slide6.xml" Id="R40a417a3fd9744cd" /><Relationship Type="http://schemas.openxmlformats.org/officeDocument/2006/relationships/slide" Target="/ppt/slides/slide7.xml" Id="R3cfda21107374e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06adfa37114b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774883d802462a" /><Relationship Type="http://schemas.openxmlformats.org/officeDocument/2006/relationships/theme" Target="/ppt/slideMasters/theme/theme1.xml" Id="R588f348b2ccf4c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774883d80246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9b9a81356b46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b1a024040546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f0766b70be42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447cd78c124b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93ec5396024d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ca765d547548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f26bcc3ad849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DI3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DI3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DI3 HOLDING AS ble etablert [år] og holder til i Røyse.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DI3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DI3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DI3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834 787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7 695 084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7 742 578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DI3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MITTET TOR OLAV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SLETAKER TANJA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DI3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Ingeborgs vei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3530 Røyse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917 032 920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DI3 HOLDING AS</a:t>
            </a:r>
          </a:p>
        </p:txBody>
      </p:sp>
    </p:spTree>
  </p:cSld>
  <p:clrMapOvr>
    <a:masterClrMapping xmlns:a="http://schemas.openxmlformats.org/drawingml/2006/main"/>
  </p:clrMapOvr>
</p:sld>
</file>