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3901d2a25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b9e86b49f41fe"/>
  </p:sldMasterIdLst>
  <p:sldIdLst>
    <p:sldId xmlns:r="http://schemas.openxmlformats.org/officeDocument/2006/relationships" id="256" r:id="Ra7504a24f12b42ea"/>
    <p:sldId xmlns:r="http://schemas.openxmlformats.org/officeDocument/2006/relationships" id="257" r:id="R8a14d5c7979949fc"/>
    <p:sldId xmlns:r="http://schemas.openxmlformats.org/officeDocument/2006/relationships" id="258" r:id="R4953ef0cc225452e"/>
    <p:sldId xmlns:r="http://schemas.openxmlformats.org/officeDocument/2006/relationships" id="259" r:id="R1cd9ea558f6a495a"/>
    <p:sldId xmlns:r="http://schemas.openxmlformats.org/officeDocument/2006/relationships" id="260" r:id="Rec38714a8de74edd"/>
    <p:sldId xmlns:r="http://schemas.openxmlformats.org/officeDocument/2006/relationships" id="261" r:id="R96dc2cbe06c14eed"/>
    <p:sldId xmlns:r="http://schemas.openxmlformats.org/officeDocument/2006/relationships" id="262" r:id="R15f88833db57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b9e86b49f41fe" /><Relationship Type="http://schemas.openxmlformats.org/officeDocument/2006/relationships/slide" Target="/ppt/slides/slide1.xml" Id="Ra7504a24f12b42ea" /><Relationship Type="http://schemas.openxmlformats.org/officeDocument/2006/relationships/slide" Target="/ppt/slides/slide2.xml" Id="R8a14d5c7979949fc" /><Relationship Type="http://schemas.openxmlformats.org/officeDocument/2006/relationships/slide" Target="/ppt/slides/slide3.xml" Id="R4953ef0cc225452e" /><Relationship Type="http://schemas.openxmlformats.org/officeDocument/2006/relationships/slide" Target="/ppt/slides/slide4.xml" Id="R1cd9ea558f6a495a" /><Relationship Type="http://schemas.openxmlformats.org/officeDocument/2006/relationships/slide" Target="/ppt/slides/slide5.xml" Id="Rec38714a8de74edd" /><Relationship Type="http://schemas.openxmlformats.org/officeDocument/2006/relationships/slide" Target="/ppt/slides/slide6.xml" Id="R96dc2cbe06c14eed" /><Relationship Type="http://schemas.openxmlformats.org/officeDocument/2006/relationships/slide" Target="/ppt/slides/slide7.xml" Id="R15f88833db57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b216032fd4d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6884dcbd848a2" /><Relationship Type="http://schemas.openxmlformats.org/officeDocument/2006/relationships/theme" Target="/ppt/slideMasters/theme/theme1.xml" Id="R9f41916bc00f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6884dcbd8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0ee29e03442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44aa15677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eabe7e8b8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dd173fee5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6c862a2c54c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82a5feec4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e0761f5af44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PROSPECTIVE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PROSPECTIVE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4 091 027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−5 926 148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−28 339 375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26 844 158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45 379 340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G1 HOLDING AS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LTH1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JACOBSEN HOLDING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JACOBSEN HOLDING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Floodmyrvegen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917 034 788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PROSPECTIVE AS</a:t>
            </a:r>
          </a:p>
        </p:txBody>
      </p:sp>
    </p:spTree>
  </p:cSld>
  <p:clrMapOvr>
    <a:masterClrMapping xmlns:a="http://schemas.openxmlformats.org/drawingml/2006/main"/>
  </p:clrMapOvr>
</p:sld>
</file>