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34dfefafd547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8a091b34cd481b"/>
  </p:sldMasterIdLst>
  <p:sldIdLst>
    <p:sldId xmlns:r="http://schemas.openxmlformats.org/officeDocument/2006/relationships" id="256" r:id="R3753340383204caf"/>
    <p:sldId xmlns:r="http://schemas.openxmlformats.org/officeDocument/2006/relationships" id="257" r:id="R1e98953a534d4bf4"/>
    <p:sldId xmlns:r="http://schemas.openxmlformats.org/officeDocument/2006/relationships" id="258" r:id="R9782a413d05a481e"/>
    <p:sldId xmlns:r="http://schemas.openxmlformats.org/officeDocument/2006/relationships" id="259" r:id="R1fcd5de79f8841bf"/>
    <p:sldId xmlns:r="http://schemas.openxmlformats.org/officeDocument/2006/relationships" id="260" r:id="R5e4289445f09428b"/>
    <p:sldId xmlns:r="http://schemas.openxmlformats.org/officeDocument/2006/relationships" id="261" r:id="Rb4e2eda401214d0c"/>
    <p:sldId xmlns:r="http://schemas.openxmlformats.org/officeDocument/2006/relationships" id="262" r:id="R23e2394af9ab4a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a091b34cd481b" /><Relationship Type="http://schemas.openxmlformats.org/officeDocument/2006/relationships/slide" Target="/ppt/slides/slide1.xml" Id="R3753340383204caf" /><Relationship Type="http://schemas.openxmlformats.org/officeDocument/2006/relationships/slide" Target="/ppt/slides/slide2.xml" Id="R1e98953a534d4bf4" /><Relationship Type="http://schemas.openxmlformats.org/officeDocument/2006/relationships/slide" Target="/ppt/slides/slide3.xml" Id="R9782a413d05a481e" /><Relationship Type="http://schemas.openxmlformats.org/officeDocument/2006/relationships/slide" Target="/ppt/slides/slide4.xml" Id="R1fcd5de79f8841bf" /><Relationship Type="http://schemas.openxmlformats.org/officeDocument/2006/relationships/slide" Target="/ppt/slides/slide5.xml" Id="R5e4289445f09428b" /><Relationship Type="http://schemas.openxmlformats.org/officeDocument/2006/relationships/slide" Target="/ppt/slides/slide6.xml" Id="Rb4e2eda401214d0c" /><Relationship Type="http://schemas.openxmlformats.org/officeDocument/2006/relationships/slide" Target="/ppt/slides/slide7.xml" Id="R23e2394af9ab4a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18bc33d5e41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3dcbfcf464f20" /><Relationship Type="http://schemas.openxmlformats.org/officeDocument/2006/relationships/theme" Target="/ppt/slideMasters/theme/theme1.xml" Id="R6338e226a70345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b3dcbfcf464f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232323e21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82eedd7e546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ec4e54e6f44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3aa9cbc57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3885226a64f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a3a4e06814d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910a00c964d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TOFT MESTERRØR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TOFT MESTERRØR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TOFT MESTERRØR ble etablert [år] og holder til i Skogsvåg.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TOFT MESTERRØR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TOFT MESTERRØR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TOFT MESTERRØR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18 626 773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3 533 704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2 849 548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9 589 779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14 215 949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TOFT MESTERRØR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TOFT MESTERRØR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Midtstegen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5382 Skogsvåg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917 037 809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TOFT MESTERRØR</a:t>
            </a:r>
          </a:p>
        </p:txBody>
      </p:sp>
    </p:spTree>
  </p:cSld>
  <p:clrMapOvr>
    <a:masterClrMapping xmlns:a="http://schemas.openxmlformats.org/drawingml/2006/main"/>
  </p:clrMapOvr>
</p:sld>
</file>