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e2c81d3c7b40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aba369795481a"/>
  </p:sldMasterIdLst>
  <p:sldIdLst>
    <p:sldId xmlns:r="http://schemas.openxmlformats.org/officeDocument/2006/relationships" id="256" r:id="R00981e34af2644ba"/>
    <p:sldId xmlns:r="http://schemas.openxmlformats.org/officeDocument/2006/relationships" id="257" r:id="R40c4af78048b4948"/>
    <p:sldId xmlns:r="http://schemas.openxmlformats.org/officeDocument/2006/relationships" id="258" r:id="R8be1e2ba919b4c84"/>
    <p:sldId xmlns:r="http://schemas.openxmlformats.org/officeDocument/2006/relationships" id="259" r:id="R7982b1c0e5a845d8"/>
    <p:sldId xmlns:r="http://schemas.openxmlformats.org/officeDocument/2006/relationships" id="260" r:id="R2d15b01d6fc247d3"/>
    <p:sldId xmlns:r="http://schemas.openxmlformats.org/officeDocument/2006/relationships" id="261" r:id="R209c441c0b894450"/>
    <p:sldId xmlns:r="http://schemas.openxmlformats.org/officeDocument/2006/relationships" id="262" r:id="R4144adc1794e46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aba369795481a" /><Relationship Type="http://schemas.openxmlformats.org/officeDocument/2006/relationships/slide" Target="/ppt/slides/slide1.xml" Id="R00981e34af2644ba" /><Relationship Type="http://schemas.openxmlformats.org/officeDocument/2006/relationships/slide" Target="/ppt/slides/slide2.xml" Id="R40c4af78048b4948" /><Relationship Type="http://schemas.openxmlformats.org/officeDocument/2006/relationships/slide" Target="/ppt/slides/slide3.xml" Id="R8be1e2ba919b4c84" /><Relationship Type="http://schemas.openxmlformats.org/officeDocument/2006/relationships/slide" Target="/ppt/slides/slide4.xml" Id="R7982b1c0e5a845d8" /><Relationship Type="http://schemas.openxmlformats.org/officeDocument/2006/relationships/slide" Target="/ppt/slides/slide5.xml" Id="R2d15b01d6fc247d3" /><Relationship Type="http://schemas.openxmlformats.org/officeDocument/2006/relationships/slide" Target="/ppt/slides/slide6.xml" Id="R209c441c0b894450" /><Relationship Type="http://schemas.openxmlformats.org/officeDocument/2006/relationships/slide" Target="/ppt/slides/slide7.xml" Id="R4144adc1794e46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65cc03a69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9679a5fe048b7" /><Relationship Type="http://schemas.openxmlformats.org/officeDocument/2006/relationships/theme" Target="/ppt/slideMasters/theme/theme1.xml" Id="R9bb227a484f446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9679a5fe048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d322b2d6747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0a87869b041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10d52736a41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60e98211c45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710371ea742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992aa2bab48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6d5897b9440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CS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CS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3 755 702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7 323 573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 DOKK SMITH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DOKK SMITH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GABRIEL DOKK SMITH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Sørsletta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14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gabriel@dsmith.no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917 077 576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CS CONSULTING AS</a:t>
            </a:r>
          </a:p>
        </p:txBody>
      </p:sp>
    </p:spTree>
  </p:cSld>
  <p:clrMapOvr>
    <a:masterClrMapping xmlns:a="http://schemas.openxmlformats.org/drawingml/2006/main"/>
  </p:clrMapOvr>
</p:sld>
</file>