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4de436dac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3d443d48f4a4e"/>
  </p:sldMasterIdLst>
  <p:sldIdLst>
    <p:sldId xmlns:r="http://schemas.openxmlformats.org/officeDocument/2006/relationships" id="256" r:id="Ra2c6312f8ab04459"/>
    <p:sldId xmlns:r="http://schemas.openxmlformats.org/officeDocument/2006/relationships" id="257" r:id="R200030a314f94222"/>
    <p:sldId xmlns:r="http://schemas.openxmlformats.org/officeDocument/2006/relationships" id="258" r:id="Rd11f3637b4074b04"/>
    <p:sldId xmlns:r="http://schemas.openxmlformats.org/officeDocument/2006/relationships" id="259" r:id="R74232d30339e4472"/>
    <p:sldId xmlns:r="http://schemas.openxmlformats.org/officeDocument/2006/relationships" id="260" r:id="R3fcfaa4a978f4211"/>
    <p:sldId xmlns:r="http://schemas.openxmlformats.org/officeDocument/2006/relationships" id="261" r:id="R8f5593d67035457e"/>
    <p:sldId xmlns:r="http://schemas.openxmlformats.org/officeDocument/2006/relationships" id="262" r:id="Ree6ac9986184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3d443d48f4a4e" /><Relationship Type="http://schemas.openxmlformats.org/officeDocument/2006/relationships/slide" Target="/ppt/slides/slide1.xml" Id="Ra2c6312f8ab04459" /><Relationship Type="http://schemas.openxmlformats.org/officeDocument/2006/relationships/slide" Target="/ppt/slides/slide2.xml" Id="R200030a314f94222" /><Relationship Type="http://schemas.openxmlformats.org/officeDocument/2006/relationships/slide" Target="/ppt/slides/slide3.xml" Id="Rd11f3637b4074b04" /><Relationship Type="http://schemas.openxmlformats.org/officeDocument/2006/relationships/slide" Target="/ppt/slides/slide4.xml" Id="R74232d30339e4472" /><Relationship Type="http://schemas.openxmlformats.org/officeDocument/2006/relationships/slide" Target="/ppt/slides/slide5.xml" Id="R3fcfaa4a978f4211" /><Relationship Type="http://schemas.openxmlformats.org/officeDocument/2006/relationships/slide" Target="/ppt/slides/slide6.xml" Id="R8f5593d67035457e" /><Relationship Type="http://schemas.openxmlformats.org/officeDocument/2006/relationships/slide" Target="/ppt/slides/slide7.xml" Id="Ree6ac9986184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a9ce2af3d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c9ebbd3da463d" /><Relationship Type="http://schemas.openxmlformats.org/officeDocument/2006/relationships/theme" Target="/ppt/slideMasters/theme/theme1.xml" Id="Rb11da2d03cd1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c9ebbd3da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a1ee1a0c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75003bb4e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6d97a63ba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4d640afae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867b1e855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35c727fad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49c09f667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2 958 035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RONNY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Flønesvegen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