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1ffe4de26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fd6c56b1e40d6"/>
  </p:sldMasterIdLst>
  <p:sldIdLst>
    <p:sldId xmlns:r="http://schemas.openxmlformats.org/officeDocument/2006/relationships" id="256" r:id="Rd2acca36307c4f2a"/>
    <p:sldId xmlns:r="http://schemas.openxmlformats.org/officeDocument/2006/relationships" id="257" r:id="R3b148d4843e549f4"/>
    <p:sldId xmlns:r="http://schemas.openxmlformats.org/officeDocument/2006/relationships" id="258" r:id="R027aa79d29c44b84"/>
    <p:sldId xmlns:r="http://schemas.openxmlformats.org/officeDocument/2006/relationships" id="259" r:id="R043c9862a7a74152"/>
    <p:sldId xmlns:r="http://schemas.openxmlformats.org/officeDocument/2006/relationships" id="260" r:id="Rb20eef5c9d454547"/>
    <p:sldId xmlns:r="http://schemas.openxmlformats.org/officeDocument/2006/relationships" id="261" r:id="R85b84773d37e4d6d"/>
    <p:sldId xmlns:r="http://schemas.openxmlformats.org/officeDocument/2006/relationships" id="262" r:id="R8bd7464e76db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fd6c56b1e40d6" /><Relationship Type="http://schemas.openxmlformats.org/officeDocument/2006/relationships/slide" Target="/ppt/slides/slide1.xml" Id="Rd2acca36307c4f2a" /><Relationship Type="http://schemas.openxmlformats.org/officeDocument/2006/relationships/slide" Target="/ppt/slides/slide2.xml" Id="R3b148d4843e549f4" /><Relationship Type="http://schemas.openxmlformats.org/officeDocument/2006/relationships/slide" Target="/ppt/slides/slide3.xml" Id="R027aa79d29c44b84" /><Relationship Type="http://schemas.openxmlformats.org/officeDocument/2006/relationships/slide" Target="/ppt/slides/slide4.xml" Id="R043c9862a7a74152" /><Relationship Type="http://schemas.openxmlformats.org/officeDocument/2006/relationships/slide" Target="/ppt/slides/slide5.xml" Id="Rb20eef5c9d454547" /><Relationship Type="http://schemas.openxmlformats.org/officeDocument/2006/relationships/slide" Target="/ppt/slides/slide6.xml" Id="R85b84773d37e4d6d" /><Relationship Type="http://schemas.openxmlformats.org/officeDocument/2006/relationships/slide" Target="/ppt/slides/slide7.xml" Id="R8bd7464e76db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7df27d4ff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b153f2cbc4d5c" /><Relationship Type="http://schemas.openxmlformats.org/officeDocument/2006/relationships/theme" Target="/ppt/slideMasters/theme/theme1.xml" Id="Rb59f2684d5b1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b153f2cbc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989fb3495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287c6d597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81e1083a1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4dcbb6b7f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58ac3cda2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b0b4b243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da2811494c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