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677a2186a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ac9efea8b419c"/>
  </p:sldMasterIdLst>
  <p:sldIdLst>
    <p:sldId xmlns:r="http://schemas.openxmlformats.org/officeDocument/2006/relationships" id="256" r:id="R2fcf245b280a4172"/>
    <p:sldId xmlns:r="http://schemas.openxmlformats.org/officeDocument/2006/relationships" id="257" r:id="Rf58f04c0a49c491f"/>
    <p:sldId xmlns:r="http://schemas.openxmlformats.org/officeDocument/2006/relationships" id="258" r:id="R7a64199354c3439f"/>
    <p:sldId xmlns:r="http://schemas.openxmlformats.org/officeDocument/2006/relationships" id="259" r:id="R84c375ee04a54546"/>
    <p:sldId xmlns:r="http://schemas.openxmlformats.org/officeDocument/2006/relationships" id="260" r:id="R504b2bb496b44613"/>
    <p:sldId xmlns:r="http://schemas.openxmlformats.org/officeDocument/2006/relationships" id="261" r:id="Raaa9b6e1e826415c"/>
    <p:sldId xmlns:r="http://schemas.openxmlformats.org/officeDocument/2006/relationships" id="262" r:id="R054bc4da571c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ac9efea8b419c" /><Relationship Type="http://schemas.openxmlformats.org/officeDocument/2006/relationships/slide" Target="/ppt/slides/slide1.xml" Id="R2fcf245b280a4172" /><Relationship Type="http://schemas.openxmlformats.org/officeDocument/2006/relationships/slide" Target="/ppt/slides/slide2.xml" Id="Rf58f04c0a49c491f" /><Relationship Type="http://schemas.openxmlformats.org/officeDocument/2006/relationships/slide" Target="/ppt/slides/slide3.xml" Id="R7a64199354c3439f" /><Relationship Type="http://schemas.openxmlformats.org/officeDocument/2006/relationships/slide" Target="/ppt/slides/slide4.xml" Id="R84c375ee04a54546" /><Relationship Type="http://schemas.openxmlformats.org/officeDocument/2006/relationships/slide" Target="/ppt/slides/slide5.xml" Id="R504b2bb496b44613" /><Relationship Type="http://schemas.openxmlformats.org/officeDocument/2006/relationships/slide" Target="/ppt/slides/slide6.xml" Id="Raaa9b6e1e826415c" /><Relationship Type="http://schemas.openxmlformats.org/officeDocument/2006/relationships/slide" Target="/ppt/slides/slide7.xml" Id="R054bc4da571c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a2b21416b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5c202fe484afc" /><Relationship Type="http://schemas.openxmlformats.org/officeDocument/2006/relationships/theme" Target="/ppt/slideMasters/theme/theme1.xml" Id="Ra745e0c383db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5c202fe48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bfb5bee3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54190de9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4fe95d2b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00f802047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5fedd9dd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938a24716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8ac9e88f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